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5" r:id="rId4"/>
    <p:sldMasterId id="2147483686" r:id="rId5"/>
    <p:sldMasterId id="214748368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Lst>
  <p:sldSz cy="5143500" cx="9144000"/>
  <p:notesSz cx="6858000" cy="9144000"/>
  <p:embeddedFontLst>
    <p:embeddedFont>
      <p:font typeface="Roboto"/>
      <p:regular r:id="rId94"/>
      <p:bold r:id="rId95"/>
      <p:italic r:id="rId96"/>
      <p:boldItalic r:id="rId97"/>
    </p:embeddedFont>
    <p:embeddedFont>
      <p:font typeface="Poppins"/>
      <p:regular r:id="rId98"/>
      <p:bold r:id="rId99"/>
      <p:italic r:id="rId100"/>
      <p:boldItalic r:id="rId101"/>
    </p:embeddedFont>
    <p:embeddedFont>
      <p:font typeface="Montserrat"/>
      <p:regular r:id="rId102"/>
      <p:bold r:id="rId103"/>
      <p:italic r:id="rId104"/>
      <p:boldItalic r:id="rId105"/>
    </p:embeddedFont>
    <p:embeddedFont>
      <p:font typeface="Montserrat Medium"/>
      <p:regular r:id="rId106"/>
      <p:bold r:id="rId107"/>
      <p:italic r:id="rId108"/>
      <p:boldItalic r:id="rId109"/>
    </p:embeddedFont>
    <p:embeddedFont>
      <p:font typeface="Atkinson Hyperlegible"/>
      <p:regular r:id="rId110"/>
      <p:bold r:id="rId111"/>
      <p:italic r:id="rId112"/>
      <p:boldItalic r:id="rId113"/>
    </p:embeddedFont>
    <p:embeddedFont>
      <p:font typeface="Poppins Light"/>
      <p:regular r:id="rId114"/>
      <p:bold r:id="rId115"/>
      <p:italic r:id="rId116"/>
      <p:boldItalic r:id="rId117"/>
    </p:embeddedFont>
    <p:embeddedFont>
      <p:font typeface="Poppins SemiBold"/>
      <p:regular r:id="rId118"/>
      <p:bold r:id="rId119"/>
      <p:italic r:id="rId120"/>
      <p:boldItalic r:id="rId121"/>
    </p:embeddedFont>
    <p:embeddedFont>
      <p:font typeface="Barlow SemiBold"/>
      <p:regular r:id="rId122"/>
      <p:bold r:id="rId123"/>
      <p:italic r:id="rId124"/>
      <p:boldItalic r:id="rId125"/>
    </p:embeddedFont>
    <p:embeddedFont>
      <p:font typeface="Barlow Light"/>
      <p:regular r:id="rId126"/>
      <p:bold r:id="rId127"/>
      <p:italic r:id="rId128"/>
      <p:boldItalic r:id="rId129"/>
    </p:embeddedFont>
    <p:embeddedFont>
      <p:font typeface="Gill Sans"/>
      <p:regular r:id="rId130"/>
      <p:bold r:id="rId131"/>
    </p:embeddedFont>
    <p:embeddedFont>
      <p:font typeface="Barlow"/>
      <p:regular r:id="rId132"/>
      <p:bold r:id="rId133"/>
      <p:italic r:id="rId134"/>
      <p:boldItalic r:id="rId1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font" Target="fonts/MontserratMedium-bold.fntdata"/><Relationship Id="rId106" Type="http://schemas.openxmlformats.org/officeDocument/2006/relationships/font" Target="fonts/MontserratMedium-regular.fntdata"/><Relationship Id="rId105" Type="http://schemas.openxmlformats.org/officeDocument/2006/relationships/font" Target="fonts/Montserrat-boldItalic.fntdata"/><Relationship Id="rId104" Type="http://schemas.openxmlformats.org/officeDocument/2006/relationships/font" Target="fonts/Montserrat-italic.fntdata"/><Relationship Id="rId109" Type="http://schemas.openxmlformats.org/officeDocument/2006/relationships/font" Target="fonts/MontserratMedium-boldItalic.fntdata"/><Relationship Id="rId108" Type="http://schemas.openxmlformats.org/officeDocument/2006/relationships/font" Target="fonts/MontserratMedium-italic.fntdata"/><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font" Target="fonts/Montserrat-bold.fntdata"/><Relationship Id="rId102" Type="http://schemas.openxmlformats.org/officeDocument/2006/relationships/font" Target="fonts/Montserrat-regular.fntdata"/><Relationship Id="rId101" Type="http://schemas.openxmlformats.org/officeDocument/2006/relationships/font" Target="fonts/Poppins-boldItalic.fntdata"/><Relationship Id="rId100" Type="http://schemas.openxmlformats.org/officeDocument/2006/relationships/font" Target="fonts/Poppins-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29" Type="http://schemas.openxmlformats.org/officeDocument/2006/relationships/font" Target="fonts/BarlowLight-boldItalic.fntdata"/><Relationship Id="rId128" Type="http://schemas.openxmlformats.org/officeDocument/2006/relationships/font" Target="fonts/BarlowLight-italic.fntdata"/><Relationship Id="rId127" Type="http://schemas.openxmlformats.org/officeDocument/2006/relationships/font" Target="fonts/BarlowLight-bold.fntdata"/><Relationship Id="rId126" Type="http://schemas.openxmlformats.org/officeDocument/2006/relationships/font" Target="fonts/BarlowLight-regular.fntdata"/><Relationship Id="rId26" Type="http://schemas.openxmlformats.org/officeDocument/2006/relationships/slide" Target="slides/slide19.xml"/><Relationship Id="rId121" Type="http://schemas.openxmlformats.org/officeDocument/2006/relationships/font" Target="fonts/PoppinsSemiBold-boldItalic.fntdata"/><Relationship Id="rId25" Type="http://schemas.openxmlformats.org/officeDocument/2006/relationships/slide" Target="slides/slide18.xml"/><Relationship Id="rId120" Type="http://schemas.openxmlformats.org/officeDocument/2006/relationships/font" Target="fonts/PoppinsSemiBold-italic.fntdata"/><Relationship Id="rId28" Type="http://schemas.openxmlformats.org/officeDocument/2006/relationships/slide" Target="slides/slide21.xml"/><Relationship Id="rId27" Type="http://schemas.openxmlformats.org/officeDocument/2006/relationships/slide" Target="slides/slide20.xml"/><Relationship Id="rId125" Type="http://schemas.openxmlformats.org/officeDocument/2006/relationships/font" Target="fonts/BarlowSemiBold-boldItalic.fntdata"/><Relationship Id="rId29" Type="http://schemas.openxmlformats.org/officeDocument/2006/relationships/slide" Target="slides/slide22.xml"/><Relationship Id="rId124" Type="http://schemas.openxmlformats.org/officeDocument/2006/relationships/font" Target="fonts/BarlowSemiBold-italic.fntdata"/><Relationship Id="rId123" Type="http://schemas.openxmlformats.org/officeDocument/2006/relationships/font" Target="fonts/BarlowSemiBold-bold.fntdata"/><Relationship Id="rId122" Type="http://schemas.openxmlformats.org/officeDocument/2006/relationships/font" Target="fonts/BarlowSemiBold-regular.fntdata"/><Relationship Id="rId95" Type="http://schemas.openxmlformats.org/officeDocument/2006/relationships/font" Target="fonts/Roboto-bold.fntdata"/><Relationship Id="rId94" Type="http://schemas.openxmlformats.org/officeDocument/2006/relationships/font" Target="fonts/Roboto-regular.fntdata"/><Relationship Id="rId97" Type="http://schemas.openxmlformats.org/officeDocument/2006/relationships/font" Target="fonts/Roboto-boldItalic.fntdata"/><Relationship Id="rId96" Type="http://schemas.openxmlformats.org/officeDocument/2006/relationships/font" Target="fonts/Roboto-italic.fntdata"/><Relationship Id="rId11" Type="http://schemas.openxmlformats.org/officeDocument/2006/relationships/slide" Target="slides/slide4.xml"/><Relationship Id="rId99" Type="http://schemas.openxmlformats.org/officeDocument/2006/relationships/font" Target="fonts/Poppins-bold.fntdata"/><Relationship Id="rId10" Type="http://schemas.openxmlformats.org/officeDocument/2006/relationships/slide" Target="slides/slide3.xml"/><Relationship Id="rId98" Type="http://schemas.openxmlformats.org/officeDocument/2006/relationships/font" Target="fonts/Poppins-regular.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18" Type="http://schemas.openxmlformats.org/officeDocument/2006/relationships/font" Target="fonts/PoppinsSemiBold-regular.fntdata"/><Relationship Id="rId117" Type="http://schemas.openxmlformats.org/officeDocument/2006/relationships/font" Target="fonts/PoppinsLight-boldItalic.fntdata"/><Relationship Id="rId116" Type="http://schemas.openxmlformats.org/officeDocument/2006/relationships/font" Target="fonts/PoppinsLight-italic.fntdata"/><Relationship Id="rId115" Type="http://schemas.openxmlformats.org/officeDocument/2006/relationships/font" Target="fonts/PoppinsLight-bold.fntdata"/><Relationship Id="rId119" Type="http://schemas.openxmlformats.org/officeDocument/2006/relationships/font" Target="fonts/PoppinsSemiBold-bold.fntdata"/><Relationship Id="rId15" Type="http://schemas.openxmlformats.org/officeDocument/2006/relationships/slide" Target="slides/slide8.xml"/><Relationship Id="rId110" Type="http://schemas.openxmlformats.org/officeDocument/2006/relationships/font" Target="fonts/AtkinsonHyperlegible-regular.fntdata"/><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font" Target="fonts/PoppinsLight-regular.fntdata"/><Relationship Id="rId18" Type="http://schemas.openxmlformats.org/officeDocument/2006/relationships/slide" Target="slides/slide11.xml"/><Relationship Id="rId113" Type="http://schemas.openxmlformats.org/officeDocument/2006/relationships/font" Target="fonts/AtkinsonHyperlegible-boldItalic.fntdata"/><Relationship Id="rId112" Type="http://schemas.openxmlformats.org/officeDocument/2006/relationships/font" Target="fonts/AtkinsonHyperlegible-italic.fntdata"/><Relationship Id="rId111" Type="http://schemas.openxmlformats.org/officeDocument/2006/relationships/font" Target="fonts/AtkinsonHyperlegible-bold.fntdata"/><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132" Type="http://schemas.openxmlformats.org/officeDocument/2006/relationships/font" Target="fonts/Barlow-regular.fntdata"/><Relationship Id="rId131" Type="http://schemas.openxmlformats.org/officeDocument/2006/relationships/font" Target="fonts/GillSans-bold.fntdata"/><Relationship Id="rId130" Type="http://schemas.openxmlformats.org/officeDocument/2006/relationships/font" Target="fonts/GillSans-regular.fntdata"/><Relationship Id="rId135" Type="http://schemas.openxmlformats.org/officeDocument/2006/relationships/font" Target="fonts/Barlow-boldItalic.fntdata"/><Relationship Id="rId134" Type="http://schemas.openxmlformats.org/officeDocument/2006/relationships/font" Target="fonts/Barlow-italic.fntdata"/><Relationship Id="rId133" Type="http://schemas.openxmlformats.org/officeDocument/2006/relationships/font" Target="fonts/Barlow-bold.fntdata"/><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9" name="Shape 1579"/>
        <p:cNvGrpSpPr/>
        <p:nvPr/>
      </p:nvGrpSpPr>
      <p:grpSpPr>
        <a:xfrm>
          <a:off x="0" y="0"/>
          <a:ext cx="0" cy="0"/>
          <a:chOff x="0" y="0"/>
          <a:chExt cx="0" cy="0"/>
        </a:xfrm>
      </p:grpSpPr>
      <p:sp>
        <p:nvSpPr>
          <p:cNvPr id="1580" name="Google Shape;1580;g3b526dfb309_0_0: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581" name="Google Shape;1581;g3b526dfb3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g3d66a3cf708_0_411: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587" name="Google Shape;1587;g3d66a3cf708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3d66a3cf708_0_417: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3d66a3cf708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g3d66a3cf708_0_438: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616" name="Google Shape;1616;g3d66a3cf708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3b526dfb309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3" name="Google Shape;1623;g3b526dfb309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g3d66a3cf708_0_9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29" name="Google Shape;1629;g3d66a3cf708_0_9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g3d66a3cf708_0_95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3b526dfb309_0_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7" name="Google Shape;1637;g3b526dfb309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3b526dfb309_0_1059: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3b526dfb309_0_1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3b526dfb309_0_1065: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649" name="Google Shape;1649;g3b526dfb309_0_1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6" name="Shape 1666"/>
        <p:cNvGrpSpPr/>
        <p:nvPr/>
      </p:nvGrpSpPr>
      <p:grpSpPr>
        <a:xfrm>
          <a:off x="0" y="0"/>
          <a:ext cx="0" cy="0"/>
          <a:chOff x="0" y="0"/>
          <a:chExt cx="0" cy="0"/>
        </a:xfrm>
      </p:grpSpPr>
      <p:sp>
        <p:nvSpPr>
          <p:cNvPr id="1667" name="Google Shape;1667;g3b526dfb309_0_1083: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668" name="Google Shape;1668;g3b526dfb309_0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3b52bdd10ee_0_7: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676" name="Google Shape;1676;g3b52bdd10e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3b526dfb309_0_1297: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695" name="Google Shape;1695;g3b526dfb309_0_1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3b52bdd10ee_0_221: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3b52bdd10ee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5" name="Shape 1715"/>
        <p:cNvGrpSpPr/>
        <p:nvPr/>
      </p:nvGrpSpPr>
      <p:grpSpPr>
        <a:xfrm>
          <a:off x="0" y="0"/>
          <a:ext cx="0" cy="0"/>
          <a:chOff x="0" y="0"/>
          <a:chExt cx="0" cy="0"/>
        </a:xfrm>
      </p:grpSpPr>
      <p:sp>
        <p:nvSpPr>
          <p:cNvPr id="1716" name="Google Shape;1716;g3b52bdd10ee_0_233: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717" name="Google Shape;1717;g3b52bdd10ee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3b52bdd10ee_0_433: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738" name="Google Shape;1738;g3b52bdd10ee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3" name="Shape 1753"/>
        <p:cNvGrpSpPr/>
        <p:nvPr/>
      </p:nvGrpSpPr>
      <p:grpSpPr>
        <a:xfrm>
          <a:off x="0" y="0"/>
          <a:ext cx="0" cy="0"/>
          <a:chOff x="0" y="0"/>
          <a:chExt cx="0" cy="0"/>
        </a:xfrm>
      </p:grpSpPr>
      <p:sp>
        <p:nvSpPr>
          <p:cNvPr id="1754" name="Google Shape;1754;g3b52bdd10ee_0_449: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755" name="Google Shape;1755;g3b52bdd10ee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0" name="Shape 1780"/>
        <p:cNvGrpSpPr/>
        <p:nvPr/>
      </p:nvGrpSpPr>
      <p:grpSpPr>
        <a:xfrm>
          <a:off x="0" y="0"/>
          <a:ext cx="0" cy="0"/>
          <a:chOff x="0" y="0"/>
          <a:chExt cx="0" cy="0"/>
        </a:xfrm>
      </p:grpSpPr>
      <p:sp>
        <p:nvSpPr>
          <p:cNvPr id="1781" name="Google Shape;1781;g3b56f4482f0_0_1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2" name="Google Shape;1782;g3b56f4482f0_0_1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8" name="Shape 1788"/>
        <p:cNvGrpSpPr/>
        <p:nvPr/>
      </p:nvGrpSpPr>
      <p:grpSpPr>
        <a:xfrm>
          <a:off x="0" y="0"/>
          <a:ext cx="0" cy="0"/>
          <a:chOff x="0" y="0"/>
          <a:chExt cx="0" cy="0"/>
        </a:xfrm>
      </p:grpSpPr>
      <p:sp>
        <p:nvSpPr>
          <p:cNvPr id="1789" name="Google Shape;1789;g3b56f4482f0_0_1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0" name="Google Shape;1790;g3b56f4482f0_0_1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g3b56f4482f0_0_1141:notes"/>
          <p:cNvSpPr/>
          <p:nvPr>
            <p:ph idx="2" type="sldImg"/>
          </p:nvPr>
        </p:nvSpPr>
        <p:spPr>
          <a:xfrm>
            <a:off x="615652" y="685800"/>
            <a:ext cx="5627400" cy="3429000"/>
          </a:xfrm>
          <a:custGeom>
            <a:rect b="b" l="l" r="r" t="t"/>
            <a:pathLst>
              <a:path extrusionOk="0" h="120000" w="120000">
                <a:moveTo>
                  <a:pt x="0" y="0"/>
                </a:moveTo>
                <a:lnTo>
                  <a:pt x="120000" y="0"/>
                </a:lnTo>
                <a:lnTo>
                  <a:pt x="120000" y="120000"/>
                </a:lnTo>
                <a:lnTo>
                  <a:pt x="0" y="120000"/>
                </a:lnTo>
                <a:close/>
              </a:path>
            </a:pathLst>
          </a:custGeom>
        </p:spPr>
      </p:sp>
      <p:sp>
        <p:nvSpPr>
          <p:cNvPr id="1795" name="Google Shape;1795;g3b56f4482f0_0_1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g3d67000418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2" name="Google Shape;1802;g3d6700041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6" name="Shape 1806"/>
        <p:cNvGrpSpPr/>
        <p:nvPr/>
      </p:nvGrpSpPr>
      <p:grpSpPr>
        <a:xfrm>
          <a:off x="0" y="0"/>
          <a:ext cx="0" cy="0"/>
          <a:chOff x="0" y="0"/>
          <a:chExt cx="0" cy="0"/>
        </a:xfrm>
      </p:grpSpPr>
      <p:sp>
        <p:nvSpPr>
          <p:cNvPr id="1807" name="Google Shape;1807;g3d67000418b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8" name="Google Shape;1808;g3d67000418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2" name="Shape 1812"/>
        <p:cNvGrpSpPr/>
        <p:nvPr/>
      </p:nvGrpSpPr>
      <p:grpSpPr>
        <a:xfrm>
          <a:off x="0" y="0"/>
          <a:ext cx="0" cy="0"/>
          <a:chOff x="0" y="0"/>
          <a:chExt cx="0" cy="0"/>
        </a:xfrm>
      </p:grpSpPr>
      <p:sp>
        <p:nvSpPr>
          <p:cNvPr id="1813" name="Google Shape;1813;g3d67000418b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4" name="Google Shape;1814;g3d67000418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8" name="Shape 1818"/>
        <p:cNvGrpSpPr/>
        <p:nvPr/>
      </p:nvGrpSpPr>
      <p:grpSpPr>
        <a:xfrm>
          <a:off x="0" y="0"/>
          <a:ext cx="0" cy="0"/>
          <a:chOff x="0" y="0"/>
          <a:chExt cx="0" cy="0"/>
        </a:xfrm>
      </p:grpSpPr>
      <p:sp>
        <p:nvSpPr>
          <p:cNvPr id="1819" name="Google Shape;1819;g3d67000418b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0" name="Google Shape;1820;g3d67000418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3d67000418b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6" name="Google Shape;1826;g3d67000418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g3d67000418b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6" name="Google Shape;1836;g3d67000418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g3d67000418b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2" name="Google Shape;1842;g3d67000418b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7" name="Shape 1847"/>
        <p:cNvGrpSpPr/>
        <p:nvPr/>
      </p:nvGrpSpPr>
      <p:grpSpPr>
        <a:xfrm>
          <a:off x="0" y="0"/>
          <a:ext cx="0" cy="0"/>
          <a:chOff x="0" y="0"/>
          <a:chExt cx="0" cy="0"/>
        </a:xfrm>
      </p:grpSpPr>
      <p:sp>
        <p:nvSpPr>
          <p:cNvPr id="1848" name="Google Shape;1848;g3d67000418b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9" name="Google Shape;1849;g3d67000418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3d67000418b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g3d67000418b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9" name="Shape 1859"/>
        <p:cNvGrpSpPr/>
        <p:nvPr/>
      </p:nvGrpSpPr>
      <p:grpSpPr>
        <a:xfrm>
          <a:off x="0" y="0"/>
          <a:ext cx="0" cy="0"/>
          <a:chOff x="0" y="0"/>
          <a:chExt cx="0" cy="0"/>
        </a:xfrm>
      </p:grpSpPr>
      <p:sp>
        <p:nvSpPr>
          <p:cNvPr id="1860" name="Google Shape;1860;g3d67000418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g3d67000418b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6" name="Shape 1866"/>
        <p:cNvGrpSpPr/>
        <p:nvPr/>
      </p:nvGrpSpPr>
      <p:grpSpPr>
        <a:xfrm>
          <a:off x="0" y="0"/>
          <a:ext cx="0" cy="0"/>
          <a:chOff x="0" y="0"/>
          <a:chExt cx="0" cy="0"/>
        </a:xfrm>
      </p:grpSpPr>
      <p:sp>
        <p:nvSpPr>
          <p:cNvPr id="1867" name="Google Shape;1867;g3d67000418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g3d67000418b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3d67000418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g3d67000418b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3d67000418b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g3d67000418b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3d67000418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g3d67000418b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3" name="Shape 1893"/>
        <p:cNvGrpSpPr/>
        <p:nvPr/>
      </p:nvGrpSpPr>
      <p:grpSpPr>
        <a:xfrm>
          <a:off x="0" y="0"/>
          <a:ext cx="0" cy="0"/>
          <a:chOff x="0" y="0"/>
          <a:chExt cx="0" cy="0"/>
        </a:xfrm>
      </p:grpSpPr>
      <p:sp>
        <p:nvSpPr>
          <p:cNvPr id="1894" name="Google Shape;1894;g3d67000418b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g3d67000418b_0_1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9" name="Shape 1899"/>
        <p:cNvGrpSpPr/>
        <p:nvPr/>
      </p:nvGrpSpPr>
      <p:grpSpPr>
        <a:xfrm>
          <a:off x="0" y="0"/>
          <a:ext cx="0" cy="0"/>
          <a:chOff x="0" y="0"/>
          <a:chExt cx="0" cy="0"/>
        </a:xfrm>
      </p:grpSpPr>
      <p:sp>
        <p:nvSpPr>
          <p:cNvPr id="1900" name="Google Shape;1900;g3d67000418b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g3d67000418b_0_1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g3d67000418b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7" name="Google Shape;1907;g3d67000418b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3d67000418b_0_1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3d67000418b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7" name="Shape 1917"/>
        <p:cNvGrpSpPr/>
        <p:nvPr/>
      </p:nvGrpSpPr>
      <p:grpSpPr>
        <a:xfrm>
          <a:off x="0" y="0"/>
          <a:ext cx="0" cy="0"/>
          <a:chOff x="0" y="0"/>
          <a:chExt cx="0" cy="0"/>
        </a:xfrm>
      </p:grpSpPr>
      <p:sp>
        <p:nvSpPr>
          <p:cNvPr id="1918" name="Google Shape;1918;g3d67000418b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g3d67000418b_0_1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6" name="Shape 1926"/>
        <p:cNvGrpSpPr/>
        <p:nvPr/>
      </p:nvGrpSpPr>
      <p:grpSpPr>
        <a:xfrm>
          <a:off x="0" y="0"/>
          <a:ext cx="0" cy="0"/>
          <a:chOff x="0" y="0"/>
          <a:chExt cx="0" cy="0"/>
        </a:xfrm>
      </p:grpSpPr>
      <p:sp>
        <p:nvSpPr>
          <p:cNvPr id="1927" name="Google Shape;1927;g39751dfd421_2_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8" name="Google Shape;1928;g39751dfd421_2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3" name="Shape 1933"/>
        <p:cNvGrpSpPr/>
        <p:nvPr/>
      </p:nvGrpSpPr>
      <p:grpSpPr>
        <a:xfrm>
          <a:off x="0" y="0"/>
          <a:ext cx="0" cy="0"/>
          <a:chOff x="0" y="0"/>
          <a:chExt cx="0" cy="0"/>
        </a:xfrm>
      </p:grpSpPr>
      <p:sp>
        <p:nvSpPr>
          <p:cNvPr id="1934" name="Google Shape;1934;g39751dfd421_2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5" name="Google Shape;1935;g39751dfd421_2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9" name="Shape 1939"/>
        <p:cNvGrpSpPr/>
        <p:nvPr/>
      </p:nvGrpSpPr>
      <p:grpSpPr>
        <a:xfrm>
          <a:off x="0" y="0"/>
          <a:ext cx="0" cy="0"/>
          <a:chOff x="0" y="0"/>
          <a:chExt cx="0" cy="0"/>
        </a:xfrm>
      </p:grpSpPr>
      <p:sp>
        <p:nvSpPr>
          <p:cNvPr id="1940" name="Google Shape;1940;g39751dfd421_2_6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1" name="Google Shape;1941;g39751dfd421_2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5" name="Shape 1945"/>
        <p:cNvGrpSpPr/>
        <p:nvPr/>
      </p:nvGrpSpPr>
      <p:grpSpPr>
        <a:xfrm>
          <a:off x="0" y="0"/>
          <a:ext cx="0" cy="0"/>
          <a:chOff x="0" y="0"/>
          <a:chExt cx="0" cy="0"/>
        </a:xfrm>
      </p:grpSpPr>
      <p:sp>
        <p:nvSpPr>
          <p:cNvPr id="1946" name="Google Shape;1946;g39751dfd421_2_9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7" name="Google Shape;1947;g39751dfd421_2_9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1" name="Shape 1961"/>
        <p:cNvGrpSpPr/>
        <p:nvPr/>
      </p:nvGrpSpPr>
      <p:grpSpPr>
        <a:xfrm>
          <a:off x="0" y="0"/>
          <a:ext cx="0" cy="0"/>
          <a:chOff x="0" y="0"/>
          <a:chExt cx="0" cy="0"/>
        </a:xfrm>
      </p:grpSpPr>
      <p:sp>
        <p:nvSpPr>
          <p:cNvPr id="1962" name="Google Shape;1962;g39751dfd421_2_11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3" name="Google Shape;1963;g39751dfd421_2_1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7" name="Shape 1967"/>
        <p:cNvGrpSpPr/>
        <p:nvPr/>
      </p:nvGrpSpPr>
      <p:grpSpPr>
        <a:xfrm>
          <a:off x="0" y="0"/>
          <a:ext cx="0" cy="0"/>
          <a:chOff x="0" y="0"/>
          <a:chExt cx="0" cy="0"/>
        </a:xfrm>
      </p:grpSpPr>
      <p:sp>
        <p:nvSpPr>
          <p:cNvPr id="1968" name="Google Shape;1968;g39751dfd421_2_11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69" name="Google Shape;1969;g39751dfd421_2_1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3" name="Shape 1973"/>
        <p:cNvGrpSpPr/>
        <p:nvPr/>
      </p:nvGrpSpPr>
      <p:grpSpPr>
        <a:xfrm>
          <a:off x="0" y="0"/>
          <a:ext cx="0" cy="0"/>
          <a:chOff x="0" y="0"/>
          <a:chExt cx="0" cy="0"/>
        </a:xfrm>
      </p:grpSpPr>
      <p:sp>
        <p:nvSpPr>
          <p:cNvPr id="1974" name="Google Shape;1974;g39751dfd421_2_15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75" name="Google Shape;1975;g39751dfd421_2_1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9" name="Shape 1979"/>
        <p:cNvGrpSpPr/>
        <p:nvPr/>
      </p:nvGrpSpPr>
      <p:grpSpPr>
        <a:xfrm>
          <a:off x="0" y="0"/>
          <a:ext cx="0" cy="0"/>
          <a:chOff x="0" y="0"/>
          <a:chExt cx="0" cy="0"/>
        </a:xfrm>
      </p:grpSpPr>
      <p:sp>
        <p:nvSpPr>
          <p:cNvPr id="1980" name="Google Shape;1980;g39751dfd421_2_19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81" name="Google Shape;1981;g39751dfd421_2_1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5" name="Shape 1985"/>
        <p:cNvGrpSpPr/>
        <p:nvPr/>
      </p:nvGrpSpPr>
      <p:grpSpPr>
        <a:xfrm>
          <a:off x="0" y="0"/>
          <a:ext cx="0" cy="0"/>
          <a:chOff x="0" y="0"/>
          <a:chExt cx="0" cy="0"/>
        </a:xfrm>
      </p:grpSpPr>
      <p:sp>
        <p:nvSpPr>
          <p:cNvPr id="1986" name="Google Shape;1986;g39751dfd421_2_22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7" name="Google Shape;1987;g39751dfd421_2_22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5" name="Shape 1995"/>
        <p:cNvGrpSpPr/>
        <p:nvPr/>
      </p:nvGrpSpPr>
      <p:grpSpPr>
        <a:xfrm>
          <a:off x="0" y="0"/>
          <a:ext cx="0" cy="0"/>
          <a:chOff x="0" y="0"/>
          <a:chExt cx="0" cy="0"/>
        </a:xfrm>
      </p:grpSpPr>
      <p:sp>
        <p:nvSpPr>
          <p:cNvPr id="1996" name="Google Shape;1996;g39751dfd421_2_25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7" name="Google Shape;1997;g39751dfd421_2_25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2" name="Shape 2002"/>
        <p:cNvGrpSpPr/>
        <p:nvPr/>
      </p:nvGrpSpPr>
      <p:grpSpPr>
        <a:xfrm>
          <a:off x="0" y="0"/>
          <a:ext cx="0" cy="0"/>
          <a:chOff x="0" y="0"/>
          <a:chExt cx="0" cy="0"/>
        </a:xfrm>
      </p:grpSpPr>
      <p:sp>
        <p:nvSpPr>
          <p:cNvPr id="2003" name="Google Shape;2003;g39751dfd421_2_28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4" name="Google Shape;2004;g39751dfd421_2_28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39751dfd421_2_30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13" name="Google Shape;2013;g39751dfd421_2_30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g39751dfd421_2_34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20" name="Google Shape;2020;g39751dfd421_2_3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4" name="Shape 2024"/>
        <p:cNvGrpSpPr/>
        <p:nvPr/>
      </p:nvGrpSpPr>
      <p:grpSpPr>
        <a:xfrm>
          <a:off x="0" y="0"/>
          <a:ext cx="0" cy="0"/>
          <a:chOff x="0" y="0"/>
          <a:chExt cx="0" cy="0"/>
        </a:xfrm>
      </p:grpSpPr>
      <p:sp>
        <p:nvSpPr>
          <p:cNvPr id="2025" name="Google Shape;2025;g3d69a085d9f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26" name="Google Shape;2026;g3d69a085d9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3d69a085d9f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2" name="Google Shape;2032;g3d69a085d9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5" name="Shape 2035"/>
        <p:cNvGrpSpPr/>
        <p:nvPr/>
      </p:nvGrpSpPr>
      <p:grpSpPr>
        <a:xfrm>
          <a:off x="0" y="0"/>
          <a:ext cx="0" cy="0"/>
          <a:chOff x="0" y="0"/>
          <a:chExt cx="0" cy="0"/>
        </a:xfrm>
      </p:grpSpPr>
      <p:sp>
        <p:nvSpPr>
          <p:cNvPr id="2036" name="Google Shape;2036;g3d69a085d9f_0_4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7" name="Google Shape;2037;g3d69a085d9f_0_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1" name="Shape 2041"/>
        <p:cNvGrpSpPr/>
        <p:nvPr/>
      </p:nvGrpSpPr>
      <p:grpSpPr>
        <a:xfrm>
          <a:off x="0" y="0"/>
          <a:ext cx="0" cy="0"/>
          <a:chOff x="0" y="0"/>
          <a:chExt cx="0" cy="0"/>
        </a:xfrm>
      </p:grpSpPr>
      <p:sp>
        <p:nvSpPr>
          <p:cNvPr id="2042" name="Google Shape;2042;g3d69a085d9f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3" name="Google Shape;2043;g3d69a085d9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6" name="Shape 2046"/>
        <p:cNvGrpSpPr/>
        <p:nvPr/>
      </p:nvGrpSpPr>
      <p:grpSpPr>
        <a:xfrm>
          <a:off x="0" y="0"/>
          <a:ext cx="0" cy="0"/>
          <a:chOff x="0" y="0"/>
          <a:chExt cx="0" cy="0"/>
        </a:xfrm>
      </p:grpSpPr>
      <p:sp>
        <p:nvSpPr>
          <p:cNvPr id="2047" name="Google Shape;2047;g3d69a085d9f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8" name="Google Shape;2048;g3d69a085d9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2" name="Shape 2052"/>
        <p:cNvGrpSpPr/>
        <p:nvPr/>
      </p:nvGrpSpPr>
      <p:grpSpPr>
        <a:xfrm>
          <a:off x="0" y="0"/>
          <a:ext cx="0" cy="0"/>
          <a:chOff x="0" y="0"/>
          <a:chExt cx="0" cy="0"/>
        </a:xfrm>
      </p:grpSpPr>
      <p:sp>
        <p:nvSpPr>
          <p:cNvPr id="2053" name="Google Shape;2053;g3d69a085d9f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4" name="Google Shape;2054;g3d69a085d9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0" name="Shape 2070"/>
        <p:cNvGrpSpPr/>
        <p:nvPr/>
      </p:nvGrpSpPr>
      <p:grpSpPr>
        <a:xfrm>
          <a:off x="0" y="0"/>
          <a:ext cx="0" cy="0"/>
          <a:chOff x="0" y="0"/>
          <a:chExt cx="0" cy="0"/>
        </a:xfrm>
      </p:grpSpPr>
      <p:sp>
        <p:nvSpPr>
          <p:cNvPr id="2071" name="Google Shape;2071;g3d69a085d9f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2" name="Google Shape;2072;g3d69a085d9f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0" name="Shape 2080"/>
        <p:cNvGrpSpPr/>
        <p:nvPr/>
      </p:nvGrpSpPr>
      <p:grpSpPr>
        <a:xfrm>
          <a:off x="0" y="0"/>
          <a:ext cx="0" cy="0"/>
          <a:chOff x="0" y="0"/>
          <a:chExt cx="0" cy="0"/>
        </a:xfrm>
      </p:grpSpPr>
      <p:sp>
        <p:nvSpPr>
          <p:cNvPr id="2081" name="Google Shape;2081;g3d69a085d9f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82" name="Google Shape;2082;g3d69a085d9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7" name="Shape 2087"/>
        <p:cNvGrpSpPr/>
        <p:nvPr/>
      </p:nvGrpSpPr>
      <p:grpSpPr>
        <a:xfrm>
          <a:off x="0" y="0"/>
          <a:ext cx="0" cy="0"/>
          <a:chOff x="0" y="0"/>
          <a:chExt cx="0" cy="0"/>
        </a:xfrm>
      </p:grpSpPr>
      <p:sp>
        <p:nvSpPr>
          <p:cNvPr id="2088" name="Google Shape;2088;g3d69a085d9f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89" name="Google Shape;2089;g3d69a085d9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1" name="Shape 2101"/>
        <p:cNvGrpSpPr/>
        <p:nvPr/>
      </p:nvGrpSpPr>
      <p:grpSpPr>
        <a:xfrm>
          <a:off x="0" y="0"/>
          <a:ext cx="0" cy="0"/>
          <a:chOff x="0" y="0"/>
          <a:chExt cx="0" cy="0"/>
        </a:xfrm>
      </p:grpSpPr>
      <p:sp>
        <p:nvSpPr>
          <p:cNvPr id="2102" name="Google Shape;2102;g3d69a085d9f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03" name="Google Shape;2103;g3d69a085d9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8" name="Shape 2108"/>
        <p:cNvGrpSpPr/>
        <p:nvPr/>
      </p:nvGrpSpPr>
      <p:grpSpPr>
        <a:xfrm>
          <a:off x="0" y="0"/>
          <a:ext cx="0" cy="0"/>
          <a:chOff x="0" y="0"/>
          <a:chExt cx="0" cy="0"/>
        </a:xfrm>
      </p:grpSpPr>
      <p:sp>
        <p:nvSpPr>
          <p:cNvPr id="2109" name="Google Shape;2109;g3d69a085d9f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10" name="Google Shape;2110;g3d69a085d9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5" name="Shape 2115"/>
        <p:cNvGrpSpPr/>
        <p:nvPr/>
      </p:nvGrpSpPr>
      <p:grpSpPr>
        <a:xfrm>
          <a:off x="0" y="0"/>
          <a:ext cx="0" cy="0"/>
          <a:chOff x="0" y="0"/>
          <a:chExt cx="0" cy="0"/>
        </a:xfrm>
      </p:grpSpPr>
      <p:sp>
        <p:nvSpPr>
          <p:cNvPr id="2116" name="Google Shape;2116;g3d69a085d9f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17" name="Google Shape;2117;g3d69a085d9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3" name="Shape 2123"/>
        <p:cNvGrpSpPr/>
        <p:nvPr/>
      </p:nvGrpSpPr>
      <p:grpSpPr>
        <a:xfrm>
          <a:off x="0" y="0"/>
          <a:ext cx="0" cy="0"/>
          <a:chOff x="0" y="0"/>
          <a:chExt cx="0" cy="0"/>
        </a:xfrm>
      </p:grpSpPr>
      <p:sp>
        <p:nvSpPr>
          <p:cNvPr id="2124" name="Google Shape;2124;g3d69a085d9f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5" name="Google Shape;2125;g3d69a085d9f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g3d69a085d9f_0_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32" name="Google Shape;2132;g3d69a085d9f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8" name="Shape 2138"/>
        <p:cNvGrpSpPr/>
        <p:nvPr/>
      </p:nvGrpSpPr>
      <p:grpSpPr>
        <a:xfrm>
          <a:off x="0" y="0"/>
          <a:ext cx="0" cy="0"/>
          <a:chOff x="0" y="0"/>
          <a:chExt cx="0" cy="0"/>
        </a:xfrm>
      </p:grpSpPr>
      <p:sp>
        <p:nvSpPr>
          <p:cNvPr id="2139" name="Google Shape;2139;g3d69a085d9f_0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40" name="Google Shape;2140;g3d69a085d9f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4" name="Shape 2144"/>
        <p:cNvGrpSpPr/>
        <p:nvPr/>
      </p:nvGrpSpPr>
      <p:grpSpPr>
        <a:xfrm>
          <a:off x="0" y="0"/>
          <a:ext cx="0" cy="0"/>
          <a:chOff x="0" y="0"/>
          <a:chExt cx="0" cy="0"/>
        </a:xfrm>
      </p:grpSpPr>
      <p:sp>
        <p:nvSpPr>
          <p:cNvPr id="2145" name="Google Shape;2145;g3d69a085d9f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46" name="Google Shape;2146;g3d69a085d9f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1" name="Shape 2151"/>
        <p:cNvGrpSpPr/>
        <p:nvPr/>
      </p:nvGrpSpPr>
      <p:grpSpPr>
        <a:xfrm>
          <a:off x="0" y="0"/>
          <a:ext cx="0" cy="0"/>
          <a:chOff x="0" y="0"/>
          <a:chExt cx="0" cy="0"/>
        </a:xfrm>
      </p:grpSpPr>
      <p:sp>
        <p:nvSpPr>
          <p:cNvPr id="2152" name="Google Shape;2152;g3d69a085d9f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53" name="Google Shape;2153;g3d69a085d9f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8" name="Shape 2158"/>
        <p:cNvGrpSpPr/>
        <p:nvPr/>
      </p:nvGrpSpPr>
      <p:grpSpPr>
        <a:xfrm>
          <a:off x="0" y="0"/>
          <a:ext cx="0" cy="0"/>
          <a:chOff x="0" y="0"/>
          <a:chExt cx="0" cy="0"/>
        </a:xfrm>
      </p:grpSpPr>
      <p:sp>
        <p:nvSpPr>
          <p:cNvPr id="2159" name="Google Shape;2159;g3d69a085d9f_0_1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60" name="Google Shape;2160;g3d69a085d9f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6" name="Shape 2166"/>
        <p:cNvGrpSpPr/>
        <p:nvPr/>
      </p:nvGrpSpPr>
      <p:grpSpPr>
        <a:xfrm>
          <a:off x="0" y="0"/>
          <a:ext cx="0" cy="0"/>
          <a:chOff x="0" y="0"/>
          <a:chExt cx="0" cy="0"/>
        </a:xfrm>
      </p:grpSpPr>
      <p:sp>
        <p:nvSpPr>
          <p:cNvPr id="2167" name="Google Shape;2167;g3d69a085d9f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68" name="Google Shape;2168;g3d69a085d9f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2" name="Shape 2172"/>
        <p:cNvGrpSpPr/>
        <p:nvPr/>
      </p:nvGrpSpPr>
      <p:grpSpPr>
        <a:xfrm>
          <a:off x="0" y="0"/>
          <a:ext cx="0" cy="0"/>
          <a:chOff x="0" y="0"/>
          <a:chExt cx="0" cy="0"/>
        </a:xfrm>
      </p:grpSpPr>
      <p:sp>
        <p:nvSpPr>
          <p:cNvPr id="2173" name="Google Shape;2173;g3d6a3b126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4" name="Google Shape;2174;g3d6a3b126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7" name="Shape 2177"/>
        <p:cNvGrpSpPr/>
        <p:nvPr/>
      </p:nvGrpSpPr>
      <p:grpSpPr>
        <a:xfrm>
          <a:off x="0" y="0"/>
          <a:ext cx="0" cy="0"/>
          <a:chOff x="0" y="0"/>
          <a:chExt cx="0" cy="0"/>
        </a:xfrm>
      </p:grpSpPr>
      <p:sp>
        <p:nvSpPr>
          <p:cNvPr id="2178" name="Google Shape;2178;g3d6a3b126b6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9" name="Google Shape;2179;g3d6a3b126b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8" name="Shape 2188"/>
        <p:cNvGrpSpPr/>
        <p:nvPr/>
      </p:nvGrpSpPr>
      <p:grpSpPr>
        <a:xfrm>
          <a:off x="0" y="0"/>
          <a:ext cx="0" cy="0"/>
          <a:chOff x="0" y="0"/>
          <a:chExt cx="0" cy="0"/>
        </a:xfrm>
      </p:grpSpPr>
      <p:sp>
        <p:nvSpPr>
          <p:cNvPr id="2189" name="Google Shape;2189;g3d6a3b126b6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0" name="Google Shape;2190;g3d6a3b126b6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7" name="Shape 2197"/>
        <p:cNvGrpSpPr/>
        <p:nvPr/>
      </p:nvGrpSpPr>
      <p:grpSpPr>
        <a:xfrm>
          <a:off x="0" y="0"/>
          <a:ext cx="0" cy="0"/>
          <a:chOff x="0" y="0"/>
          <a:chExt cx="0" cy="0"/>
        </a:xfrm>
      </p:grpSpPr>
      <p:sp>
        <p:nvSpPr>
          <p:cNvPr id="2198" name="Google Shape;2198;g3d6a3b126b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9" name="Google Shape;2199;g3d6a3b126b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is icked is what they have done and will be on the trial exam</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6" name="Shape 2206"/>
        <p:cNvGrpSpPr/>
        <p:nvPr/>
      </p:nvGrpSpPr>
      <p:grpSpPr>
        <a:xfrm>
          <a:off x="0" y="0"/>
          <a:ext cx="0" cy="0"/>
          <a:chOff x="0" y="0"/>
          <a:chExt cx="0" cy="0"/>
        </a:xfrm>
      </p:grpSpPr>
      <p:sp>
        <p:nvSpPr>
          <p:cNvPr id="2207" name="Google Shape;2207;g3d6a3b126b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8" name="Google Shape;2208;g3d6a3b126b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2" name="Shape 2212"/>
        <p:cNvGrpSpPr/>
        <p:nvPr/>
      </p:nvGrpSpPr>
      <p:grpSpPr>
        <a:xfrm>
          <a:off x="0" y="0"/>
          <a:ext cx="0" cy="0"/>
          <a:chOff x="0" y="0"/>
          <a:chExt cx="0" cy="0"/>
        </a:xfrm>
      </p:grpSpPr>
      <p:sp>
        <p:nvSpPr>
          <p:cNvPr id="2213" name="Google Shape;2213;g3d6a3b126b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4" name="Google Shape;2214;g3d6a3b126b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8" name="Shape 2218"/>
        <p:cNvGrpSpPr/>
        <p:nvPr/>
      </p:nvGrpSpPr>
      <p:grpSpPr>
        <a:xfrm>
          <a:off x="0" y="0"/>
          <a:ext cx="0" cy="0"/>
          <a:chOff x="0" y="0"/>
          <a:chExt cx="0" cy="0"/>
        </a:xfrm>
      </p:grpSpPr>
      <p:sp>
        <p:nvSpPr>
          <p:cNvPr id="2219" name="Google Shape;2219;g3d6a3b126b6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0" name="Google Shape;2220;g3d6a3b126b6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4" name="Shape 2224"/>
        <p:cNvGrpSpPr/>
        <p:nvPr/>
      </p:nvGrpSpPr>
      <p:grpSpPr>
        <a:xfrm>
          <a:off x="0" y="0"/>
          <a:ext cx="0" cy="0"/>
          <a:chOff x="0" y="0"/>
          <a:chExt cx="0" cy="0"/>
        </a:xfrm>
      </p:grpSpPr>
      <p:sp>
        <p:nvSpPr>
          <p:cNvPr id="2225" name="Google Shape;2225;g3d6a3b126b6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6" name="Google Shape;2226;g3d6a3b126b6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g3d6a3b126b6_0_6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2" name="Google Shape;2232;g3d6a3b126b6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7" name="Shape 2237"/>
        <p:cNvGrpSpPr/>
        <p:nvPr/>
      </p:nvGrpSpPr>
      <p:grpSpPr>
        <a:xfrm>
          <a:off x="0" y="0"/>
          <a:ext cx="0" cy="0"/>
          <a:chOff x="0" y="0"/>
          <a:chExt cx="0" cy="0"/>
        </a:xfrm>
      </p:grpSpPr>
      <p:sp>
        <p:nvSpPr>
          <p:cNvPr id="2238" name="Google Shape;2238;g3d6a3b126b6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9" name="Google Shape;2239;g3d6a3b126b6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3" name="Shape 2243"/>
        <p:cNvGrpSpPr/>
        <p:nvPr/>
      </p:nvGrpSpPr>
      <p:grpSpPr>
        <a:xfrm>
          <a:off x="0" y="0"/>
          <a:ext cx="0" cy="0"/>
          <a:chOff x="0" y="0"/>
          <a:chExt cx="0" cy="0"/>
        </a:xfrm>
      </p:grpSpPr>
      <p:sp>
        <p:nvSpPr>
          <p:cNvPr id="2244" name="Google Shape;2244;g3d6a3b126b6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5" name="Google Shape;2245;g3d6a3b126b6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3d6a3b126b6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3d6a3b126b6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5" name="Shape 2255"/>
        <p:cNvGrpSpPr/>
        <p:nvPr/>
      </p:nvGrpSpPr>
      <p:grpSpPr>
        <a:xfrm>
          <a:off x="0" y="0"/>
          <a:ext cx="0" cy="0"/>
          <a:chOff x="0" y="0"/>
          <a:chExt cx="0" cy="0"/>
        </a:xfrm>
      </p:grpSpPr>
      <p:sp>
        <p:nvSpPr>
          <p:cNvPr id="2256" name="Google Shape;2256;g3d6a3b126b6_0_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7" name="Google Shape;2257;g3d6a3b126b6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4" name="Shape 2264"/>
        <p:cNvGrpSpPr/>
        <p:nvPr/>
      </p:nvGrpSpPr>
      <p:grpSpPr>
        <a:xfrm>
          <a:off x="0" y="0"/>
          <a:ext cx="0" cy="0"/>
          <a:chOff x="0" y="0"/>
          <a:chExt cx="0" cy="0"/>
        </a:xfrm>
      </p:grpSpPr>
      <p:sp>
        <p:nvSpPr>
          <p:cNvPr id="2265" name="Google Shape;2265;g3d6a3b126b6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6" name="Google Shape;2266;g3d6a3b126b6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g3d6a3b126b6_0_6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5" name="Google Shape;2275;g3d6a3b126b6_0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9" name="Shape 2279"/>
        <p:cNvGrpSpPr/>
        <p:nvPr/>
      </p:nvGrpSpPr>
      <p:grpSpPr>
        <a:xfrm>
          <a:off x="0" y="0"/>
          <a:ext cx="0" cy="0"/>
          <a:chOff x="0" y="0"/>
          <a:chExt cx="0" cy="0"/>
        </a:xfrm>
      </p:grpSpPr>
      <p:sp>
        <p:nvSpPr>
          <p:cNvPr id="2280" name="Google Shape;2280;g3d6a3b126b6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1" name="Google Shape;2281;g3d6a3b126b6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jpg"/><Relationship Id="rId3"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3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8.jpg"/><Relationship Id="rId4" Type="http://schemas.openxmlformats.org/officeDocument/2006/relationships/image" Target="../media/image35.jpg"/><Relationship Id="rId5" Type="http://schemas.openxmlformats.org/officeDocument/2006/relationships/image" Target="../media/image29.png"/><Relationship Id="rId6" Type="http://schemas.openxmlformats.org/officeDocument/2006/relationships/image" Target="../media/image43.png"/><Relationship Id="rId7" Type="http://schemas.openxmlformats.org/officeDocument/2006/relationships/image" Target="../media/image2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50" name="Shape 50"/>
        <p:cNvGrpSpPr/>
        <p:nvPr/>
      </p:nvGrpSpPr>
      <p:grpSpPr>
        <a:xfrm>
          <a:off x="0" y="0"/>
          <a:ext cx="0" cy="0"/>
          <a:chOff x="0" y="0"/>
          <a:chExt cx="0" cy="0"/>
        </a:xfrm>
      </p:grpSpPr>
      <p:grpSp>
        <p:nvGrpSpPr>
          <p:cNvPr id="51" name="Google Shape;51;p13"/>
          <p:cNvGrpSpPr/>
          <p:nvPr/>
        </p:nvGrpSpPr>
        <p:grpSpPr>
          <a:xfrm>
            <a:off x="-225" y="0"/>
            <a:ext cx="9144224" cy="5143512"/>
            <a:chOff x="-225" y="0"/>
            <a:chExt cx="9144224" cy="5143512"/>
          </a:xfrm>
        </p:grpSpPr>
        <p:sp>
          <p:nvSpPr>
            <p:cNvPr id="52" name="Google Shape;52;p13"/>
            <p:cNvSpPr/>
            <p:nvPr/>
          </p:nvSpPr>
          <p:spPr>
            <a:xfrm>
              <a:off x="0" y="0"/>
              <a:ext cx="6100200" cy="51435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53" name="Google Shape;53;p13"/>
            <p:cNvSpPr/>
            <p:nvPr/>
          </p:nvSpPr>
          <p:spPr>
            <a:xfrm>
              <a:off x="-175" y="1541675"/>
              <a:ext cx="6870000" cy="20601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nvGrpSpPr>
            <p:cNvPr id="54" name="Google Shape;54;p13"/>
            <p:cNvGrpSpPr/>
            <p:nvPr/>
          </p:nvGrpSpPr>
          <p:grpSpPr>
            <a:xfrm>
              <a:off x="8477595" y="4477088"/>
              <a:ext cx="666403" cy="666424"/>
              <a:chOff x="7996345" y="980275"/>
              <a:chExt cx="666403" cy="666424"/>
            </a:xfrm>
          </p:grpSpPr>
          <p:sp>
            <p:nvSpPr>
              <p:cNvPr id="55" name="Google Shape;55;p13"/>
              <p:cNvSpPr/>
              <p:nvPr/>
            </p:nvSpPr>
            <p:spPr>
              <a:xfrm>
                <a:off x="7996345"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56" name="Google Shape;56;p13"/>
              <p:cNvSpPr/>
              <p:nvPr/>
            </p:nvSpPr>
            <p:spPr>
              <a:xfrm>
                <a:off x="8198672"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57" name="Google Shape;57;p13"/>
              <p:cNvSpPr/>
              <p:nvPr/>
            </p:nvSpPr>
            <p:spPr>
              <a:xfrm>
                <a:off x="8400998"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58" name="Google Shape;58;p13"/>
              <p:cNvSpPr/>
              <p:nvPr/>
            </p:nvSpPr>
            <p:spPr>
              <a:xfrm>
                <a:off x="7996345"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59" name="Google Shape;59;p13"/>
              <p:cNvSpPr/>
              <p:nvPr/>
            </p:nvSpPr>
            <p:spPr>
              <a:xfrm>
                <a:off x="8198672"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0" name="Google Shape;60;p13"/>
              <p:cNvSpPr/>
              <p:nvPr/>
            </p:nvSpPr>
            <p:spPr>
              <a:xfrm>
                <a:off x="8400998"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1" name="Google Shape;61;p13"/>
              <p:cNvSpPr/>
              <p:nvPr/>
            </p:nvSpPr>
            <p:spPr>
              <a:xfrm>
                <a:off x="7996345"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2" name="Google Shape;62;p13"/>
              <p:cNvSpPr/>
              <p:nvPr/>
            </p:nvSpPr>
            <p:spPr>
              <a:xfrm>
                <a:off x="8198672"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3" name="Google Shape;63;p13"/>
              <p:cNvSpPr/>
              <p:nvPr/>
            </p:nvSpPr>
            <p:spPr>
              <a:xfrm>
                <a:off x="8400998"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4" name="Google Shape;64;p13"/>
              <p:cNvSpPr/>
              <p:nvPr/>
            </p:nvSpPr>
            <p:spPr>
              <a:xfrm>
                <a:off x="7996345"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5" name="Google Shape;65;p13"/>
              <p:cNvSpPr/>
              <p:nvPr/>
            </p:nvSpPr>
            <p:spPr>
              <a:xfrm>
                <a:off x="8198672"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6" name="Google Shape;66;p13"/>
              <p:cNvSpPr/>
              <p:nvPr/>
            </p:nvSpPr>
            <p:spPr>
              <a:xfrm>
                <a:off x="8400998"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7" name="Google Shape;67;p13"/>
              <p:cNvSpPr/>
              <p:nvPr/>
            </p:nvSpPr>
            <p:spPr>
              <a:xfrm>
                <a:off x="8603324"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8" name="Google Shape;68;p13"/>
              <p:cNvSpPr/>
              <p:nvPr/>
            </p:nvSpPr>
            <p:spPr>
              <a:xfrm>
                <a:off x="8603324"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69" name="Google Shape;69;p13"/>
              <p:cNvSpPr/>
              <p:nvPr/>
            </p:nvSpPr>
            <p:spPr>
              <a:xfrm>
                <a:off x="8603324"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0" name="Google Shape;70;p13"/>
              <p:cNvSpPr/>
              <p:nvPr/>
            </p:nvSpPr>
            <p:spPr>
              <a:xfrm>
                <a:off x="8603349"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71" name="Google Shape;71;p13"/>
            <p:cNvGrpSpPr/>
            <p:nvPr/>
          </p:nvGrpSpPr>
          <p:grpSpPr>
            <a:xfrm>
              <a:off x="7042555" y="1541664"/>
              <a:ext cx="730045" cy="2060087"/>
              <a:chOff x="7022220" y="1541675"/>
              <a:chExt cx="666403" cy="1880499"/>
            </a:xfrm>
          </p:grpSpPr>
          <p:sp>
            <p:nvSpPr>
              <p:cNvPr id="72" name="Google Shape;72;p13"/>
              <p:cNvSpPr/>
              <p:nvPr/>
            </p:nvSpPr>
            <p:spPr>
              <a:xfrm>
                <a:off x="7022220"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3" name="Google Shape;73;p13"/>
              <p:cNvSpPr/>
              <p:nvPr/>
            </p:nvSpPr>
            <p:spPr>
              <a:xfrm>
                <a:off x="7224547"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4" name="Google Shape;74;p13"/>
              <p:cNvSpPr/>
              <p:nvPr/>
            </p:nvSpPr>
            <p:spPr>
              <a:xfrm>
                <a:off x="7426873"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5" name="Google Shape;75;p13"/>
              <p:cNvSpPr/>
              <p:nvPr/>
            </p:nvSpPr>
            <p:spPr>
              <a:xfrm>
                <a:off x="7022220"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6" name="Google Shape;76;p13"/>
              <p:cNvSpPr/>
              <p:nvPr/>
            </p:nvSpPr>
            <p:spPr>
              <a:xfrm>
                <a:off x="7224547"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7" name="Google Shape;77;p13"/>
              <p:cNvSpPr/>
              <p:nvPr/>
            </p:nvSpPr>
            <p:spPr>
              <a:xfrm>
                <a:off x="7426873"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8" name="Google Shape;78;p13"/>
              <p:cNvSpPr/>
              <p:nvPr/>
            </p:nvSpPr>
            <p:spPr>
              <a:xfrm>
                <a:off x="7022220"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79" name="Google Shape;79;p13"/>
              <p:cNvSpPr/>
              <p:nvPr/>
            </p:nvSpPr>
            <p:spPr>
              <a:xfrm>
                <a:off x="7224547"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0" name="Google Shape;80;p13"/>
              <p:cNvSpPr/>
              <p:nvPr/>
            </p:nvSpPr>
            <p:spPr>
              <a:xfrm>
                <a:off x="7426873"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1" name="Google Shape;81;p13"/>
              <p:cNvSpPr/>
              <p:nvPr/>
            </p:nvSpPr>
            <p:spPr>
              <a:xfrm>
                <a:off x="7022220"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2" name="Google Shape;82;p13"/>
              <p:cNvSpPr/>
              <p:nvPr/>
            </p:nvSpPr>
            <p:spPr>
              <a:xfrm>
                <a:off x="7224547"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3" name="Google Shape;83;p13"/>
              <p:cNvSpPr/>
              <p:nvPr/>
            </p:nvSpPr>
            <p:spPr>
              <a:xfrm>
                <a:off x="7426873"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4" name="Google Shape;84;p13"/>
              <p:cNvSpPr/>
              <p:nvPr/>
            </p:nvSpPr>
            <p:spPr>
              <a:xfrm>
                <a:off x="7629199"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5" name="Google Shape;85;p13"/>
              <p:cNvSpPr/>
              <p:nvPr/>
            </p:nvSpPr>
            <p:spPr>
              <a:xfrm>
                <a:off x="7629199"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6" name="Google Shape;86;p13"/>
              <p:cNvSpPr/>
              <p:nvPr/>
            </p:nvSpPr>
            <p:spPr>
              <a:xfrm>
                <a:off x="7629199"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7" name="Google Shape;87;p13"/>
              <p:cNvSpPr/>
              <p:nvPr/>
            </p:nvSpPr>
            <p:spPr>
              <a:xfrm>
                <a:off x="7629224"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8" name="Google Shape;88;p13"/>
              <p:cNvSpPr/>
              <p:nvPr/>
            </p:nvSpPr>
            <p:spPr>
              <a:xfrm>
                <a:off x="7022220"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89" name="Google Shape;89;p13"/>
              <p:cNvSpPr/>
              <p:nvPr/>
            </p:nvSpPr>
            <p:spPr>
              <a:xfrm>
                <a:off x="7224547"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0" name="Google Shape;90;p13"/>
              <p:cNvSpPr/>
              <p:nvPr/>
            </p:nvSpPr>
            <p:spPr>
              <a:xfrm>
                <a:off x="7426873"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1" name="Google Shape;91;p13"/>
              <p:cNvSpPr/>
              <p:nvPr/>
            </p:nvSpPr>
            <p:spPr>
              <a:xfrm>
                <a:off x="7022220"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2" name="Google Shape;92;p13"/>
              <p:cNvSpPr/>
              <p:nvPr/>
            </p:nvSpPr>
            <p:spPr>
              <a:xfrm>
                <a:off x="7224547"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3" name="Google Shape;93;p13"/>
              <p:cNvSpPr/>
              <p:nvPr/>
            </p:nvSpPr>
            <p:spPr>
              <a:xfrm>
                <a:off x="7426873"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4" name="Google Shape;94;p13"/>
              <p:cNvSpPr/>
              <p:nvPr/>
            </p:nvSpPr>
            <p:spPr>
              <a:xfrm>
                <a:off x="7022220"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5" name="Google Shape;95;p13"/>
              <p:cNvSpPr/>
              <p:nvPr/>
            </p:nvSpPr>
            <p:spPr>
              <a:xfrm>
                <a:off x="7224547"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6" name="Google Shape;96;p13"/>
              <p:cNvSpPr/>
              <p:nvPr/>
            </p:nvSpPr>
            <p:spPr>
              <a:xfrm>
                <a:off x="7426873"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7" name="Google Shape;97;p13"/>
              <p:cNvSpPr/>
              <p:nvPr/>
            </p:nvSpPr>
            <p:spPr>
              <a:xfrm>
                <a:off x="7022220"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8" name="Google Shape;98;p13"/>
              <p:cNvSpPr/>
              <p:nvPr/>
            </p:nvSpPr>
            <p:spPr>
              <a:xfrm>
                <a:off x="7224547"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99" name="Google Shape;99;p13"/>
              <p:cNvSpPr/>
              <p:nvPr/>
            </p:nvSpPr>
            <p:spPr>
              <a:xfrm>
                <a:off x="7426873"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0" name="Google Shape;100;p13"/>
              <p:cNvSpPr/>
              <p:nvPr/>
            </p:nvSpPr>
            <p:spPr>
              <a:xfrm>
                <a:off x="7629199"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1" name="Google Shape;101;p13"/>
              <p:cNvSpPr/>
              <p:nvPr/>
            </p:nvSpPr>
            <p:spPr>
              <a:xfrm>
                <a:off x="7629199"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2" name="Google Shape;102;p13"/>
              <p:cNvSpPr/>
              <p:nvPr/>
            </p:nvSpPr>
            <p:spPr>
              <a:xfrm>
                <a:off x="7629199"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3" name="Google Shape;103;p13"/>
              <p:cNvSpPr/>
              <p:nvPr/>
            </p:nvSpPr>
            <p:spPr>
              <a:xfrm>
                <a:off x="7629224"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4" name="Google Shape;104;p13"/>
              <p:cNvSpPr/>
              <p:nvPr/>
            </p:nvSpPr>
            <p:spPr>
              <a:xfrm>
                <a:off x="7022220"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5" name="Google Shape;105;p13"/>
              <p:cNvSpPr/>
              <p:nvPr/>
            </p:nvSpPr>
            <p:spPr>
              <a:xfrm>
                <a:off x="7224547"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6" name="Google Shape;106;p13"/>
              <p:cNvSpPr/>
              <p:nvPr/>
            </p:nvSpPr>
            <p:spPr>
              <a:xfrm>
                <a:off x="7426873"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7" name="Google Shape;107;p13"/>
              <p:cNvSpPr/>
              <p:nvPr/>
            </p:nvSpPr>
            <p:spPr>
              <a:xfrm>
                <a:off x="7022220"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8" name="Google Shape;108;p13"/>
              <p:cNvSpPr/>
              <p:nvPr/>
            </p:nvSpPr>
            <p:spPr>
              <a:xfrm>
                <a:off x="7224547"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09" name="Google Shape;109;p13"/>
              <p:cNvSpPr/>
              <p:nvPr/>
            </p:nvSpPr>
            <p:spPr>
              <a:xfrm>
                <a:off x="7426873"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10" name="Google Shape;110;p13"/>
              <p:cNvSpPr/>
              <p:nvPr/>
            </p:nvSpPr>
            <p:spPr>
              <a:xfrm>
                <a:off x="7629199"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11" name="Google Shape;111;p13"/>
              <p:cNvSpPr/>
              <p:nvPr/>
            </p:nvSpPr>
            <p:spPr>
              <a:xfrm>
                <a:off x="7629224"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112" name="Google Shape;112;p13"/>
            <p:cNvGrpSpPr/>
            <p:nvPr/>
          </p:nvGrpSpPr>
          <p:grpSpPr>
            <a:xfrm>
              <a:off x="-225" y="2008293"/>
              <a:ext cx="301822" cy="1126923"/>
              <a:chOff x="-225" y="1987280"/>
              <a:chExt cx="318950" cy="1190873"/>
            </a:xfrm>
          </p:grpSpPr>
          <p:sp>
            <p:nvSpPr>
              <p:cNvPr id="113" name="Google Shape;113;p13"/>
              <p:cNvSpPr/>
              <p:nvPr/>
            </p:nvSpPr>
            <p:spPr>
              <a:xfrm>
                <a:off x="-175" y="1987280"/>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14" name="Google Shape;114;p13"/>
              <p:cNvSpPr/>
              <p:nvPr/>
            </p:nvSpPr>
            <p:spPr>
              <a:xfrm>
                <a:off x="-175" y="2255817"/>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15" name="Google Shape;115;p13"/>
              <p:cNvSpPr/>
              <p:nvPr/>
            </p:nvSpPr>
            <p:spPr>
              <a:xfrm>
                <a:off x="-175" y="2524353"/>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16" name="Google Shape;116;p13"/>
              <p:cNvSpPr/>
              <p:nvPr/>
            </p:nvSpPr>
            <p:spPr>
              <a:xfrm>
                <a:off x="-225" y="2792878"/>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17" name="Google Shape;117;p13"/>
              <p:cNvSpPr/>
              <p:nvPr/>
            </p:nvSpPr>
            <p:spPr>
              <a:xfrm>
                <a:off x="-225" y="3061453"/>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118" name="Google Shape;118;p13"/>
            <p:cNvGrpSpPr/>
            <p:nvPr/>
          </p:nvGrpSpPr>
          <p:grpSpPr>
            <a:xfrm>
              <a:off x="8842175" y="668859"/>
              <a:ext cx="301822" cy="872807"/>
              <a:chOff x="-225" y="2255817"/>
              <a:chExt cx="318950" cy="922336"/>
            </a:xfrm>
          </p:grpSpPr>
          <p:sp>
            <p:nvSpPr>
              <p:cNvPr id="119" name="Google Shape;119;p13"/>
              <p:cNvSpPr/>
              <p:nvPr/>
            </p:nvSpPr>
            <p:spPr>
              <a:xfrm>
                <a:off x="-175" y="2255817"/>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20" name="Google Shape;120;p13"/>
              <p:cNvSpPr/>
              <p:nvPr/>
            </p:nvSpPr>
            <p:spPr>
              <a:xfrm>
                <a:off x="-175" y="2524353"/>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21" name="Google Shape;121;p13"/>
              <p:cNvSpPr/>
              <p:nvPr/>
            </p:nvSpPr>
            <p:spPr>
              <a:xfrm>
                <a:off x="-225" y="2792878"/>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22" name="Google Shape;122;p13"/>
              <p:cNvSpPr/>
              <p:nvPr/>
            </p:nvSpPr>
            <p:spPr>
              <a:xfrm>
                <a:off x="-225" y="3061453"/>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123" name="Google Shape;123;p13"/>
            <p:cNvGrpSpPr/>
            <p:nvPr/>
          </p:nvGrpSpPr>
          <p:grpSpPr>
            <a:xfrm>
              <a:off x="5798375" y="4270684"/>
              <a:ext cx="301822" cy="872807"/>
              <a:chOff x="1611209" y="2255817"/>
              <a:chExt cx="318950" cy="922336"/>
            </a:xfrm>
          </p:grpSpPr>
          <p:sp>
            <p:nvSpPr>
              <p:cNvPr id="124" name="Google Shape;124;p13"/>
              <p:cNvSpPr/>
              <p:nvPr/>
            </p:nvSpPr>
            <p:spPr>
              <a:xfrm>
                <a:off x="1611259" y="2255817"/>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25" name="Google Shape;125;p13"/>
              <p:cNvSpPr/>
              <p:nvPr/>
            </p:nvSpPr>
            <p:spPr>
              <a:xfrm>
                <a:off x="1611259" y="2524353"/>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26" name="Google Shape;126;p13"/>
              <p:cNvSpPr/>
              <p:nvPr/>
            </p:nvSpPr>
            <p:spPr>
              <a:xfrm>
                <a:off x="1611209" y="2792878"/>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27" name="Google Shape;127;p13"/>
              <p:cNvSpPr/>
              <p:nvPr/>
            </p:nvSpPr>
            <p:spPr>
              <a:xfrm>
                <a:off x="1611209" y="3061453"/>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128" name="Google Shape;128;p13"/>
            <p:cNvGrpSpPr/>
            <p:nvPr/>
          </p:nvGrpSpPr>
          <p:grpSpPr>
            <a:xfrm>
              <a:off x="685795" y="0"/>
              <a:ext cx="666403" cy="666424"/>
              <a:chOff x="7996345" y="980275"/>
              <a:chExt cx="666403" cy="666424"/>
            </a:xfrm>
          </p:grpSpPr>
          <p:sp>
            <p:nvSpPr>
              <p:cNvPr id="129" name="Google Shape;129;p13"/>
              <p:cNvSpPr/>
              <p:nvPr/>
            </p:nvSpPr>
            <p:spPr>
              <a:xfrm>
                <a:off x="7996345"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0" name="Google Shape;130;p13"/>
              <p:cNvSpPr/>
              <p:nvPr/>
            </p:nvSpPr>
            <p:spPr>
              <a:xfrm>
                <a:off x="8198672"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1" name="Google Shape;131;p13"/>
              <p:cNvSpPr/>
              <p:nvPr/>
            </p:nvSpPr>
            <p:spPr>
              <a:xfrm>
                <a:off x="8400998"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2" name="Google Shape;132;p13"/>
              <p:cNvSpPr/>
              <p:nvPr/>
            </p:nvSpPr>
            <p:spPr>
              <a:xfrm>
                <a:off x="7996345"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3" name="Google Shape;133;p13"/>
              <p:cNvSpPr/>
              <p:nvPr/>
            </p:nvSpPr>
            <p:spPr>
              <a:xfrm>
                <a:off x="8198672"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4" name="Google Shape;134;p13"/>
              <p:cNvSpPr/>
              <p:nvPr/>
            </p:nvSpPr>
            <p:spPr>
              <a:xfrm>
                <a:off x="8400998"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5" name="Google Shape;135;p13"/>
              <p:cNvSpPr/>
              <p:nvPr/>
            </p:nvSpPr>
            <p:spPr>
              <a:xfrm>
                <a:off x="7996345"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6" name="Google Shape;136;p13"/>
              <p:cNvSpPr/>
              <p:nvPr/>
            </p:nvSpPr>
            <p:spPr>
              <a:xfrm>
                <a:off x="8198672"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7" name="Google Shape;137;p13"/>
              <p:cNvSpPr/>
              <p:nvPr/>
            </p:nvSpPr>
            <p:spPr>
              <a:xfrm>
                <a:off x="8400998"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8" name="Google Shape;138;p13"/>
              <p:cNvSpPr/>
              <p:nvPr/>
            </p:nvSpPr>
            <p:spPr>
              <a:xfrm>
                <a:off x="7996345"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39" name="Google Shape;139;p13"/>
              <p:cNvSpPr/>
              <p:nvPr/>
            </p:nvSpPr>
            <p:spPr>
              <a:xfrm>
                <a:off x="8198672"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40" name="Google Shape;140;p13"/>
              <p:cNvSpPr/>
              <p:nvPr/>
            </p:nvSpPr>
            <p:spPr>
              <a:xfrm>
                <a:off x="8400998"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41" name="Google Shape;141;p13"/>
              <p:cNvSpPr/>
              <p:nvPr/>
            </p:nvSpPr>
            <p:spPr>
              <a:xfrm>
                <a:off x="8603324"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42" name="Google Shape;142;p13"/>
              <p:cNvSpPr/>
              <p:nvPr/>
            </p:nvSpPr>
            <p:spPr>
              <a:xfrm>
                <a:off x="8603324"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43" name="Google Shape;143;p13"/>
              <p:cNvSpPr/>
              <p:nvPr/>
            </p:nvSpPr>
            <p:spPr>
              <a:xfrm>
                <a:off x="8603324"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44" name="Google Shape;144;p13"/>
              <p:cNvSpPr/>
              <p:nvPr/>
            </p:nvSpPr>
            <p:spPr>
              <a:xfrm>
                <a:off x="8603349"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pic>
        <p:nvPicPr>
          <p:cNvPr id="145" name="Google Shape;145;p13"/>
          <p:cNvPicPr preferRelativeResize="0"/>
          <p:nvPr/>
        </p:nvPicPr>
        <p:blipFill>
          <a:blip r:embed="rId2">
            <a:alphaModFix/>
          </a:blip>
          <a:stretch>
            <a:fillRect/>
          </a:stretch>
        </p:blipFill>
        <p:spPr>
          <a:xfrm>
            <a:off x="4197848" y="501239"/>
            <a:ext cx="607896" cy="859796"/>
          </a:xfrm>
          <a:prstGeom prst="rect">
            <a:avLst/>
          </a:prstGeom>
          <a:noFill/>
          <a:ln>
            <a:noFill/>
          </a:ln>
        </p:spPr>
      </p:pic>
      <p:sp>
        <p:nvSpPr>
          <p:cNvPr id="146" name="Google Shape;146;p13"/>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5500">
              <a:solidFill>
                <a:srgbClr val="FFFFFF"/>
              </a:solidFill>
              <a:latin typeface="Barlow SemiBold"/>
              <a:ea typeface="Barlow SemiBold"/>
              <a:cs typeface="Barlow SemiBold"/>
              <a:sym typeface="Barlow SemiBold"/>
            </a:endParaRPr>
          </a:p>
        </p:txBody>
      </p:sp>
      <p:pic>
        <p:nvPicPr>
          <p:cNvPr id="147" name="Google Shape;147;p13"/>
          <p:cNvPicPr preferRelativeResize="0"/>
          <p:nvPr/>
        </p:nvPicPr>
        <p:blipFill>
          <a:blip r:embed="rId3">
            <a:alphaModFix/>
          </a:blip>
          <a:stretch>
            <a:fillRect/>
          </a:stretch>
        </p:blipFill>
        <p:spPr>
          <a:xfrm>
            <a:off x="7261750" y="4229104"/>
            <a:ext cx="1380173" cy="617299"/>
          </a:xfrm>
          <a:prstGeom prst="rect">
            <a:avLst/>
          </a:prstGeom>
          <a:noFill/>
          <a:ln>
            <a:noFill/>
          </a:ln>
        </p:spPr>
      </p:pic>
      <p:pic>
        <p:nvPicPr>
          <p:cNvPr id="148" name="Google Shape;148;p13"/>
          <p:cNvPicPr preferRelativeResize="0"/>
          <p:nvPr/>
        </p:nvPicPr>
        <p:blipFill>
          <a:blip r:embed="rId4">
            <a:alphaModFix/>
          </a:blip>
          <a:stretch>
            <a:fillRect/>
          </a:stretch>
        </p:blipFill>
        <p:spPr>
          <a:xfrm>
            <a:off x="495300" y="4430663"/>
            <a:ext cx="1098947" cy="289759"/>
          </a:xfrm>
          <a:prstGeom prst="rect">
            <a:avLst/>
          </a:prstGeom>
          <a:noFill/>
          <a:ln>
            <a:noFill/>
          </a:ln>
        </p:spPr>
      </p:pic>
      <p:sp>
        <p:nvSpPr>
          <p:cNvPr id="149" name="Google Shape;149;p13"/>
          <p:cNvSpPr txBox="1"/>
          <p:nvPr/>
        </p:nvSpPr>
        <p:spPr>
          <a:xfrm>
            <a:off x="311708" y="744563"/>
            <a:ext cx="8520600" cy="2052600"/>
          </a:xfrm>
          <a:prstGeom prst="rect">
            <a:avLst/>
          </a:prstGeom>
          <a:noFill/>
          <a:ln>
            <a:noFill/>
          </a:ln>
        </p:spPr>
        <p:txBody>
          <a:bodyPr anchorCtr="0" anchor="b" bIns="105500" lIns="105500" spcFirstLastPara="1" rIns="105500" wrap="square" tIns="105500">
            <a:normAutofit/>
          </a:bodyPr>
          <a:lstStyle/>
          <a:p>
            <a:pPr indent="0" lvl="0" marL="0" rtl="0" algn="ctr">
              <a:spcBef>
                <a:spcPts val="0"/>
              </a:spcBef>
              <a:spcAft>
                <a:spcPts val="0"/>
              </a:spcAft>
              <a:buNone/>
            </a:pPr>
            <a:r>
              <a:t/>
            </a:r>
            <a:endParaRPr sz="6000">
              <a:solidFill>
                <a:srgbClr val="000000"/>
              </a:solidFill>
              <a:latin typeface="Poppins"/>
              <a:ea typeface="Poppins"/>
              <a:cs typeface="Poppins"/>
              <a:sym typeface="Poppins"/>
            </a:endParaRPr>
          </a:p>
        </p:txBody>
      </p:sp>
      <p:sp>
        <p:nvSpPr>
          <p:cNvPr id="150" name="Google Shape;150;p13"/>
          <p:cNvSpPr txBox="1"/>
          <p:nvPr/>
        </p:nvSpPr>
        <p:spPr>
          <a:xfrm>
            <a:off x="311700" y="2834113"/>
            <a:ext cx="8520600" cy="792600"/>
          </a:xfrm>
          <a:prstGeom prst="rect">
            <a:avLst/>
          </a:prstGeom>
          <a:noFill/>
          <a:ln>
            <a:noFill/>
          </a:ln>
        </p:spPr>
        <p:txBody>
          <a:bodyPr anchorCtr="0" anchor="t" bIns="105500" lIns="105500" spcFirstLastPara="1" rIns="105500" wrap="square" tIns="105500">
            <a:normAutofit/>
          </a:bodyPr>
          <a:lstStyle/>
          <a:p>
            <a:pPr indent="0" lvl="0" marL="0" rtl="0" algn="ctr">
              <a:spcBef>
                <a:spcPts val="0"/>
              </a:spcBef>
              <a:spcAft>
                <a:spcPts val="0"/>
              </a:spcAft>
              <a:buNone/>
            </a:pPr>
            <a:r>
              <a:t/>
            </a:r>
            <a:endParaRPr sz="3200">
              <a:solidFill>
                <a:srgbClr val="595959"/>
              </a:solidFill>
              <a:latin typeface="Poppins"/>
              <a:ea typeface="Poppins"/>
              <a:cs typeface="Poppins"/>
              <a:sym typeface="Poppins"/>
            </a:endParaRPr>
          </a:p>
        </p:txBody>
      </p:sp>
      <p:pic>
        <p:nvPicPr>
          <p:cNvPr id="151" name="Google Shape;151;p13"/>
          <p:cNvPicPr preferRelativeResize="0"/>
          <p:nvPr/>
        </p:nvPicPr>
        <p:blipFill rotWithShape="1">
          <a:blip r:embed="rId5">
            <a:alphaModFix/>
          </a:blip>
          <a:srcRect b="0" l="0" r="0" t="0"/>
          <a:stretch/>
        </p:blipFill>
        <p:spPr>
          <a:xfrm>
            <a:off x="311697" y="4606912"/>
            <a:ext cx="386830" cy="386830"/>
          </a:xfrm>
          <a:prstGeom prst="rect">
            <a:avLst/>
          </a:prstGeom>
          <a:noFill/>
          <a:ln>
            <a:noFill/>
          </a:ln>
        </p:spPr>
      </p:pic>
      <p:sp>
        <p:nvSpPr>
          <p:cNvPr id="152" name="Google Shape;152;p13"/>
          <p:cNvSpPr/>
          <p:nvPr/>
        </p:nvSpPr>
        <p:spPr>
          <a:xfrm>
            <a:off x="0" y="-12"/>
            <a:ext cx="9144000" cy="4474500"/>
          </a:xfrm>
          <a:prstGeom prst="rect">
            <a:avLst/>
          </a:prstGeom>
          <a:solidFill>
            <a:srgbClr val="1E244C"/>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Calibri"/>
              <a:ea typeface="Calibri"/>
              <a:cs typeface="Calibri"/>
              <a:sym typeface="Calibri"/>
            </a:endParaRPr>
          </a:p>
        </p:txBody>
      </p:sp>
      <p:sp>
        <p:nvSpPr>
          <p:cNvPr id="153" name="Google Shape;153;p13"/>
          <p:cNvSpPr txBox="1"/>
          <p:nvPr/>
        </p:nvSpPr>
        <p:spPr>
          <a:xfrm>
            <a:off x="2100150" y="4606901"/>
            <a:ext cx="6898500" cy="476100"/>
          </a:xfrm>
          <a:prstGeom prst="rect">
            <a:avLst/>
          </a:prstGeom>
          <a:noFill/>
          <a:ln>
            <a:noFill/>
          </a:ln>
        </p:spPr>
        <p:txBody>
          <a:bodyPr anchorCtr="0" anchor="t" bIns="105500" lIns="105500" spcFirstLastPara="1" rIns="105500" wrap="square" tIns="105500">
            <a:noAutofit/>
          </a:bodyPr>
          <a:lstStyle/>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2F2F83"/>
                </a:solidFill>
                <a:latin typeface="Montserrat"/>
                <a:ea typeface="Montserrat"/>
                <a:cs typeface="Montserrat"/>
                <a:sym typeface="Montserrat"/>
              </a:rPr>
              <a:t>Pride •  Respect •  Determination</a:t>
            </a:r>
            <a:endParaRPr b="1" i="0" sz="1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800"/>
              <a:buFont typeface="Arial"/>
              <a:buNone/>
            </a:pPr>
            <a:r>
              <a:rPr b="1" i="0" lang="en-GB" sz="800" u="none" cap="none" strike="noStrike">
                <a:solidFill>
                  <a:srgbClr val="2F2F83"/>
                </a:solidFill>
                <a:latin typeface="Montserrat"/>
                <a:ea typeface="Montserrat"/>
                <a:cs typeface="Montserrat"/>
                <a:sym typeface="Montserrat"/>
              </a:rPr>
              <a:t>Empowering an inclusive community, founded on Gospel Values.</a:t>
            </a:r>
            <a:endParaRPr b="1" i="0" sz="8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2F2F83"/>
              </a:solidFill>
              <a:latin typeface="Montserrat"/>
              <a:ea typeface="Montserrat"/>
              <a:cs typeface="Montserrat"/>
              <a:sym typeface="Montserrat"/>
            </a:endParaRPr>
          </a:p>
        </p:txBody>
      </p:sp>
      <p:sp>
        <p:nvSpPr>
          <p:cNvPr id="154" name="Google Shape;154;p13"/>
          <p:cNvSpPr/>
          <p:nvPr/>
        </p:nvSpPr>
        <p:spPr>
          <a:xfrm>
            <a:off x="0" y="4474491"/>
            <a:ext cx="9144000" cy="50400"/>
          </a:xfrm>
          <a:prstGeom prst="rect">
            <a:avLst/>
          </a:prstGeom>
          <a:solidFill>
            <a:srgbClr val="BFE4FF"/>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Calibri"/>
              <a:ea typeface="Calibri"/>
              <a:cs typeface="Calibri"/>
              <a:sym typeface="Calibri"/>
            </a:endParaRPr>
          </a:p>
        </p:txBody>
      </p:sp>
      <p:sp>
        <p:nvSpPr>
          <p:cNvPr id="155" name="Google Shape;155;p13"/>
          <p:cNvSpPr txBox="1"/>
          <p:nvPr/>
        </p:nvSpPr>
        <p:spPr>
          <a:xfrm>
            <a:off x="842627" y="4651766"/>
            <a:ext cx="2933700" cy="165900"/>
          </a:xfrm>
          <a:prstGeom prst="rect">
            <a:avLst/>
          </a:prstGeom>
          <a:noFill/>
          <a:ln>
            <a:noFill/>
          </a:ln>
        </p:spPr>
        <p:txBody>
          <a:bodyPr anchorCtr="0" anchor="t" bIns="105500" lIns="105500" spcFirstLastPara="1" rIns="105500" wrap="square" tIns="105500">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2F2F83"/>
                </a:solidFill>
                <a:latin typeface="Montserrat"/>
                <a:ea typeface="Montserrat"/>
                <a:cs typeface="Montserrat"/>
                <a:sym typeface="Montserrat"/>
              </a:rPr>
              <a:t>Excellence In All We Do</a:t>
            </a:r>
            <a:endParaRPr b="0" i="0" sz="3200" u="none" cap="none" strike="noStrike">
              <a:solidFill>
                <a:srgbClr val="000000"/>
              </a:solidFill>
              <a:latin typeface="Calibri"/>
              <a:ea typeface="Calibri"/>
              <a:cs typeface="Calibri"/>
              <a:sym typeface="Calibri"/>
            </a:endParaRPr>
          </a:p>
        </p:txBody>
      </p:sp>
      <p:sp>
        <p:nvSpPr>
          <p:cNvPr id="156" name="Google Shape;156;p13"/>
          <p:cNvSpPr/>
          <p:nvPr/>
        </p:nvSpPr>
        <p:spPr>
          <a:xfrm>
            <a:off x="-225" y="4524850"/>
            <a:ext cx="9144000" cy="6186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ctr">
              <a:spcBef>
                <a:spcPts val="0"/>
              </a:spcBef>
              <a:spcAft>
                <a:spcPts val="0"/>
              </a:spcAft>
              <a:buNone/>
            </a:pPr>
            <a:r>
              <a:t/>
            </a:r>
            <a:endParaRPr sz="1600">
              <a:latin typeface="Barlow Light"/>
              <a:ea typeface="Barlow Light"/>
              <a:cs typeface="Barlow Light"/>
              <a:sym typeface="Barlow Light"/>
            </a:endParaRPr>
          </a:p>
        </p:txBody>
      </p:sp>
      <p:pic>
        <p:nvPicPr>
          <p:cNvPr id="157" name="Google Shape;157;p13"/>
          <p:cNvPicPr preferRelativeResize="0"/>
          <p:nvPr/>
        </p:nvPicPr>
        <p:blipFill rotWithShape="1">
          <a:blip r:embed="rId5">
            <a:alphaModFix/>
          </a:blip>
          <a:srcRect b="0" l="0" r="0" t="0"/>
          <a:stretch/>
        </p:blipFill>
        <p:spPr>
          <a:xfrm>
            <a:off x="311697" y="4606912"/>
            <a:ext cx="386830" cy="386830"/>
          </a:xfrm>
          <a:prstGeom prst="rect">
            <a:avLst/>
          </a:prstGeom>
          <a:noFill/>
          <a:ln>
            <a:noFill/>
          </a:ln>
        </p:spPr>
      </p:pic>
      <p:sp>
        <p:nvSpPr>
          <p:cNvPr id="158" name="Google Shape;158;p13"/>
          <p:cNvSpPr txBox="1"/>
          <p:nvPr/>
        </p:nvSpPr>
        <p:spPr>
          <a:xfrm>
            <a:off x="2100150" y="4606901"/>
            <a:ext cx="6898500" cy="476100"/>
          </a:xfrm>
          <a:prstGeom prst="rect">
            <a:avLst/>
          </a:prstGeom>
          <a:noFill/>
          <a:ln>
            <a:noFill/>
          </a:ln>
        </p:spPr>
        <p:txBody>
          <a:bodyPr anchorCtr="0" anchor="t" bIns="105500" lIns="105500" spcFirstLastPara="1" rIns="105500" wrap="square" tIns="105500">
            <a:noAutofit/>
          </a:bodyPr>
          <a:lstStyle/>
          <a:p>
            <a:pPr indent="0" lvl="0" marL="0" marR="0" rtl="0" algn="r">
              <a:lnSpc>
                <a:spcPct val="100000"/>
              </a:lnSpc>
              <a:spcBef>
                <a:spcPts val="0"/>
              </a:spcBef>
              <a:spcAft>
                <a:spcPts val="0"/>
              </a:spcAft>
              <a:buClr>
                <a:srgbClr val="000000"/>
              </a:buClr>
              <a:buSzPts val="1600"/>
              <a:buFont typeface="Arial"/>
              <a:buNone/>
            </a:pPr>
            <a:r>
              <a:rPr b="1" lang="en-GB" sz="1600">
                <a:solidFill>
                  <a:srgbClr val="2F2F83"/>
                </a:solidFill>
                <a:latin typeface="Montserrat"/>
                <a:ea typeface="Montserrat"/>
                <a:cs typeface="Montserrat"/>
                <a:sym typeface="Montserrat"/>
              </a:rPr>
              <a:t>Compassion • Respect • Determination • Justice</a:t>
            </a:r>
            <a:endParaRPr b="1" i="0" sz="1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800"/>
              <a:buFont typeface="Arial"/>
              <a:buNone/>
            </a:pPr>
            <a:r>
              <a:rPr b="1" lang="en-GB" sz="800">
                <a:solidFill>
                  <a:srgbClr val="2F2F83"/>
                </a:solidFill>
                <a:latin typeface="Montserrat"/>
                <a:ea typeface="Montserrat"/>
                <a:cs typeface="Montserrat"/>
                <a:sym typeface="Montserrat"/>
              </a:rPr>
              <a:t>To build an inclusive Catholic community founded on the Gospel Values</a:t>
            </a:r>
            <a:endParaRPr b="1" i="0" sz="8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2F2F83"/>
              </a:solidFill>
              <a:latin typeface="Montserrat"/>
              <a:ea typeface="Montserrat"/>
              <a:cs typeface="Montserrat"/>
              <a:sym typeface="Montserrat"/>
            </a:endParaRPr>
          </a:p>
        </p:txBody>
      </p:sp>
      <p:pic>
        <p:nvPicPr>
          <p:cNvPr id="159" name="Google Shape;159;p13" title="sjp.png"/>
          <p:cNvPicPr preferRelativeResize="0"/>
          <p:nvPr/>
        </p:nvPicPr>
        <p:blipFill>
          <a:blip r:embed="rId6">
            <a:alphaModFix/>
          </a:blip>
          <a:stretch>
            <a:fillRect/>
          </a:stretch>
        </p:blipFill>
        <p:spPr>
          <a:xfrm>
            <a:off x="842625" y="4745084"/>
            <a:ext cx="1436062" cy="162292"/>
          </a:xfrm>
          <a:prstGeom prst="rect">
            <a:avLst/>
          </a:prstGeom>
          <a:noFill/>
          <a:ln>
            <a:noFill/>
          </a:ln>
        </p:spPr>
      </p:pic>
      <p:sp>
        <p:nvSpPr>
          <p:cNvPr id="160" name="Google Shape;160;p13"/>
          <p:cNvSpPr txBox="1"/>
          <p:nvPr>
            <p:ph type="title"/>
          </p:nvPr>
        </p:nvSpPr>
        <p:spPr>
          <a:xfrm>
            <a:off x="6600" y="1910400"/>
            <a:ext cx="9144000" cy="653700"/>
          </a:xfrm>
          <a:prstGeom prst="rect">
            <a:avLst/>
          </a:prstGeom>
        </p:spPr>
        <p:txBody>
          <a:bodyPr anchorCtr="0" anchor="t" bIns="91425" lIns="91425" spcFirstLastPara="1" rIns="91425" wrap="square" tIns="91425">
            <a:normAutofit/>
          </a:bodyPr>
          <a:lstStyle>
            <a:lvl1pPr lvl="0" algn="ctr">
              <a:spcBef>
                <a:spcPts val="0"/>
              </a:spcBef>
              <a:spcAft>
                <a:spcPts val="0"/>
              </a:spcAft>
              <a:buSzPts val="28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2">
    <p:spTree>
      <p:nvGrpSpPr>
        <p:cNvPr id="161" name="Shape 161"/>
        <p:cNvGrpSpPr/>
        <p:nvPr/>
      </p:nvGrpSpPr>
      <p:grpSpPr>
        <a:xfrm>
          <a:off x="0" y="0"/>
          <a:ext cx="0" cy="0"/>
          <a:chOff x="0" y="0"/>
          <a:chExt cx="0" cy="0"/>
        </a:xfrm>
      </p:grpSpPr>
      <p:grpSp>
        <p:nvGrpSpPr>
          <p:cNvPr id="162" name="Google Shape;162;p14"/>
          <p:cNvGrpSpPr/>
          <p:nvPr/>
        </p:nvGrpSpPr>
        <p:grpSpPr>
          <a:xfrm>
            <a:off x="-225" y="0"/>
            <a:ext cx="9144224" cy="5143512"/>
            <a:chOff x="-225" y="0"/>
            <a:chExt cx="9144224" cy="5143512"/>
          </a:xfrm>
        </p:grpSpPr>
        <p:sp>
          <p:nvSpPr>
            <p:cNvPr id="163" name="Google Shape;163;p14"/>
            <p:cNvSpPr/>
            <p:nvPr/>
          </p:nvSpPr>
          <p:spPr>
            <a:xfrm>
              <a:off x="0" y="0"/>
              <a:ext cx="6100200" cy="51435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64" name="Google Shape;164;p14"/>
            <p:cNvSpPr/>
            <p:nvPr/>
          </p:nvSpPr>
          <p:spPr>
            <a:xfrm>
              <a:off x="-175" y="1541675"/>
              <a:ext cx="6870000" cy="20601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nvGrpSpPr>
            <p:cNvPr id="165" name="Google Shape;165;p14"/>
            <p:cNvGrpSpPr/>
            <p:nvPr/>
          </p:nvGrpSpPr>
          <p:grpSpPr>
            <a:xfrm>
              <a:off x="8477595" y="4477088"/>
              <a:ext cx="666403" cy="666424"/>
              <a:chOff x="7996345" y="980275"/>
              <a:chExt cx="666403" cy="666424"/>
            </a:xfrm>
          </p:grpSpPr>
          <p:sp>
            <p:nvSpPr>
              <p:cNvPr id="166" name="Google Shape;166;p14"/>
              <p:cNvSpPr/>
              <p:nvPr/>
            </p:nvSpPr>
            <p:spPr>
              <a:xfrm>
                <a:off x="7996345"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67" name="Google Shape;167;p14"/>
              <p:cNvSpPr/>
              <p:nvPr/>
            </p:nvSpPr>
            <p:spPr>
              <a:xfrm>
                <a:off x="8198672"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68" name="Google Shape;168;p14"/>
              <p:cNvSpPr/>
              <p:nvPr/>
            </p:nvSpPr>
            <p:spPr>
              <a:xfrm>
                <a:off x="8400998"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69" name="Google Shape;169;p14"/>
              <p:cNvSpPr/>
              <p:nvPr/>
            </p:nvSpPr>
            <p:spPr>
              <a:xfrm>
                <a:off x="7996345"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0" name="Google Shape;170;p14"/>
              <p:cNvSpPr/>
              <p:nvPr/>
            </p:nvSpPr>
            <p:spPr>
              <a:xfrm>
                <a:off x="8198672"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1" name="Google Shape;171;p14"/>
              <p:cNvSpPr/>
              <p:nvPr/>
            </p:nvSpPr>
            <p:spPr>
              <a:xfrm>
                <a:off x="8400998"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2" name="Google Shape;172;p14"/>
              <p:cNvSpPr/>
              <p:nvPr/>
            </p:nvSpPr>
            <p:spPr>
              <a:xfrm>
                <a:off x="7996345"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3" name="Google Shape;173;p14"/>
              <p:cNvSpPr/>
              <p:nvPr/>
            </p:nvSpPr>
            <p:spPr>
              <a:xfrm>
                <a:off x="8198672"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4" name="Google Shape;174;p14"/>
              <p:cNvSpPr/>
              <p:nvPr/>
            </p:nvSpPr>
            <p:spPr>
              <a:xfrm>
                <a:off x="8400998"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5" name="Google Shape;175;p14"/>
              <p:cNvSpPr/>
              <p:nvPr/>
            </p:nvSpPr>
            <p:spPr>
              <a:xfrm>
                <a:off x="7996345"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6" name="Google Shape;176;p14"/>
              <p:cNvSpPr/>
              <p:nvPr/>
            </p:nvSpPr>
            <p:spPr>
              <a:xfrm>
                <a:off x="8198672"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7" name="Google Shape;177;p14"/>
              <p:cNvSpPr/>
              <p:nvPr/>
            </p:nvSpPr>
            <p:spPr>
              <a:xfrm>
                <a:off x="8400998"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8" name="Google Shape;178;p14"/>
              <p:cNvSpPr/>
              <p:nvPr/>
            </p:nvSpPr>
            <p:spPr>
              <a:xfrm>
                <a:off x="8603324"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79" name="Google Shape;179;p14"/>
              <p:cNvSpPr/>
              <p:nvPr/>
            </p:nvSpPr>
            <p:spPr>
              <a:xfrm>
                <a:off x="8603324"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0" name="Google Shape;180;p14"/>
              <p:cNvSpPr/>
              <p:nvPr/>
            </p:nvSpPr>
            <p:spPr>
              <a:xfrm>
                <a:off x="8603324"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1" name="Google Shape;181;p14"/>
              <p:cNvSpPr/>
              <p:nvPr/>
            </p:nvSpPr>
            <p:spPr>
              <a:xfrm>
                <a:off x="8603349"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182" name="Google Shape;182;p14"/>
            <p:cNvGrpSpPr/>
            <p:nvPr/>
          </p:nvGrpSpPr>
          <p:grpSpPr>
            <a:xfrm>
              <a:off x="7042555" y="1541664"/>
              <a:ext cx="730045" cy="2060087"/>
              <a:chOff x="7022220" y="1541675"/>
              <a:chExt cx="666403" cy="1880499"/>
            </a:xfrm>
          </p:grpSpPr>
          <p:sp>
            <p:nvSpPr>
              <p:cNvPr id="183" name="Google Shape;183;p14"/>
              <p:cNvSpPr/>
              <p:nvPr/>
            </p:nvSpPr>
            <p:spPr>
              <a:xfrm>
                <a:off x="7022220"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4" name="Google Shape;184;p14"/>
              <p:cNvSpPr/>
              <p:nvPr/>
            </p:nvSpPr>
            <p:spPr>
              <a:xfrm>
                <a:off x="7224547"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5" name="Google Shape;185;p14"/>
              <p:cNvSpPr/>
              <p:nvPr/>
            </p:nvSpPr>
            <p:spPr>
              <a:xfrm>
                <a:off x="7426873"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6" name="Google Shape;186;p14"/>
              <p:cNvSpPr/>
              <p:nvPr/>
            </p:nvSpPr>
            <p:spPr>
              <a:xfrm>
                <a:off x="7022220"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7" name="Google Shape;187;p14"/>
              <p:cNvSpPr/>
              <p:nvPr/>
            </p:nvSpPr>
            <p:spPr>
              <a:xfrm>
                <a:off x="7224547"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8" name="Google Shape;188;p14"/>
              <p:cNvSpPr/>
              <p:nvPr/>
            </p:nvSpPr>
            <p:spPr>
              <a:xfrm>
                <a:off x="7426873"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89" name="Google Shape;189;p14"/>
              <p:cNvSpPr/>
              <p:nvPr/>
            </p:nvSpPr>
            <p:spPr>
              <a:xfrm>
                <a:off x="7022220"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0" name="Google Shape;190;p14"/>
              <p:cNvSpPr/>
              <p:nvPr/>
            </p:nvSpPr>
            <p:spPr>
              <a:xfrm>
                <a:off x="7224547"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1" name="Google Shape;191;p14"/>
              <p:cNvSpPr/>
              <p:nvPr/>
            </p:nvSpPr>
            <p:spPr>
              <a:xfrm>
                <a:off x="7426873"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2" name="Google Shape;192;p14"/>
              <p:cNvSpPr/>
              <p:nvPr/>
            </p:nvSpPr>
            <p:spPr>
              <a:xfrm>
                <a:off x="7022220"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3" name="Google Shape;193;p14"/>
              <p:cNvSpPr/>
              <p:nvPr/>
            </p:nvSpPr>
            <p:spPr>
              <a:xfrm>
                <a:off x="7224547"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4" name="Google Shape;194;p14"/>
              <p:cNvSpPr/>
              <p:nvPr/>
            </p:nvSpPr>
            <p:spPr>
              <a:xfrm>
                <a:off x="7426873"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5" name="Google Shape;195;p14"/>
              <p:cNvSpPr/>
              <p:nvPr/>
            </p:nvSpPr>
            <p:spPr>
              <a:xfrm>
                <a:off x="7629199"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6" name="Google Shape;196;p14"/>
              <p:cNvSpPr/>
              <p:nvPr/>
            </p:nvSpPr>
            <p:spPr>
              <a:xfrm>
                <a:off x="7629199"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7" name="Google Shape;197;p14"/>
              <p:cNvSpPr/>
              <p:nvPr/>
            </p:nvSpPr>
            <p:spPr>
              <a:xfrm>
                <a:off x="7629199"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8" name="Google Shape;198;p14"/>
              <p:cNvSpPr/>
              <p:nvPr/>
            </p:nvSpPr>
            <p:spPr>
              <a:xfrm>
                <a:off x="7629224"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199" name="Google Shape;199;p14"/>
              <p:cNvSpPr/>
              <p:nvPr/>
            </p:nvSpPr>
            <p:spPr>
              <a:xfrm>
                <a:off x="7022220"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0" name="Google Shape;200;p14"/>
              <p:cNvSpPr/>
              <p:nvPr/>
            </p:nvSpPr>
            <p:spPr>
              <a:xfrm>
                <a:off x="7224547"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1" name="Google Shape;201;p14"/>
              <p:cNvSpPr/>
              <p:nvPr/>
            </p:nvSpPr>
            <p:spPr>
              <a:xfrm>
                <a:off x="7426873"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2" name="Google Shape;202;p14"/>
              <p:cNvSpPr/>
              <p:nvPr/>
            </p:nvSpPr>
            <p:spPr>
              <a:xfrm>
                <a:off x="7022220"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3" name="Google Shape;203;p14"/>
              <p:cNvSpPr/>
              <p:nvPr/>
            </p:nvSpPr>
            <p:spPr>
              <a:xfrm>
                <a:off x="7224547"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4" name="Google Shape;204;p14"/>
              <p:cNvSpPr/>
              <p:nvPr/>
            </p:nvSpPr>
            <p:spPr>
              <a:xfrm>
                <a:off x="7426873"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5" name="Google Shape;205;p14"/>
              <p:cNvSpPr/>
              <p:nvPr/>
            </p:nvSpPr>
            <p:spPr>
              <a:xfrm>
                <a:off x="7022220"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6" name="Google Shape;206;p14"/>
              <p:cNvSpPr/>
              <p:nvPr/>
            </p:nvSpPr>
            <p:spPr>
              <a:xfrm>
                <a:off x="7224547"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7" name="Google Shape;207;p14"/>
              <p:cNvSpPr/>
              <p:nvPr/>
            </p:nvSpPr>
            <p:spPr>
              <a:xfrm>
                <a:off x="7426873"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8" name="Google Shape;208;p14"/>
              <p:cNvSpPr/>
              <p:nvPr/>
            </p:nvSpPr>
            <p:spPr>
              <a:xfrm>
                <a:off x="7022220"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09" name="Google Shape;209;p14"/>
              <p:cNvSpPr/>
              <p:nvPr/>
            </p:nvSpPr>
            <p:spPr>
              <a:xfrm>
                <a:off x="7224547"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0" name="Google Shape;210;p14"/>
              <p:cNvSpPr/>
              <p:nvPr/>
            </p:nvSpPr>
            <p:spPr>
              <a:xfrm>
                <a:off x="7426873"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1" name="Google Shape;211;p14"/>
              <p:cNvSpPr/>
              <p:nvPr/>
            </p:nvSpPr>
            <p:spPr>
              <a:xfrm>
                <a:off x="7629199"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2" name="Google Shape;212;p14"/>
              <p:cNvSpPr/>
              <p:nvPr/>
            </p:nvSpPr>
            <p:spPr>
              <a:xfrm>
                <a:off x="7629199"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3" name="Google Shape;213;p14"/>
              <p:cNvSpPr/>
              <p:nvPr/>
            </p:nvSpPr>
            <p:spPr>
              <a:xfrm>
                <a:off x="7629199"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4" name="Google Shape;214;p14"/>
              <p:cNvSpPr/>
              <p:nvPr/>
            </p:nvSpPr>
            <p:spPr>
              <a:xfrm>
                <a:off x="7629224"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5" name="Google Shape;215;p14"/>
              <p:cNvSpPr/>
              <p:nvPr/>
            </p:nvSpPr>
            <p:spPr>
              <a:xfrm>
                <a:off x="7022220"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6" name="Google Shape;216;p14"/>
              <p:cNvSpPr/>
              <p:nvPr/>
            </p:nvSpPr>
            <p:spPr>
              <a:xfrm>
                <a:off x="7224547"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7" name="Google Shape;217;p14"/>
              <p:cNvSpPr/>
              <p:nvPr/>
            </p:nvSpPr>
            <p:spPr>
              <a:xfrm>
                <a:off x="7426873"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8" name="Google Shape;218;p14"/>
              <p:cNvSpPr/>
              <p:nvPr/>
            </p:nvSpPr>
            <p:spPr>
              <a:xfrm>
                <a:off x="7022220"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19" name="Google Shape;219;p14"/>
              <p:cNvSpPr/>
              <p:nvPr/>
            </p:nvSpPr>
            <p:spPr>
              <a:xfrm>
                <a:off x="7224547"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20" name="Google Shape;220;p14"/>
              <p:cNvSpPr/>
              <p:nvPr/>
            </p:nvSpPr>
            <p:spPr>
              <a:xfrm>
                <a:off x="7426873"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21" name="Google Shape;221;p14"/>
              <p:cNvSpPr/>
              <p:nvPr/>
            </p:nvSpPr>
            <p:spPr>
              <a:xfrm>
                <a:off x="7629199"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22" name="Google Shape;222;p14"/>
              <p:cNvSpPr/>
              <p:nvPr/>
            </p:nvSpPr>
            <p:spPr>
              <a:xfrm>
                <a:off x="7629224"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223" name="Google Shape;223;p14"/>
            <p:cNvGrpSpPr/>
            <p:nvPr/>
          </p:nvGrpSpPr>
          <p:grpSpPr>
            <a:xfrm>
              <a:off x="-225" y="2008293"/>
              <a:ext cx="301822" cy="1126923"/>
              <a:chOff x="-225" y="1987280"/>
              <a:chExt cx="318950" cy="1190873"/>
            </a:xfrm>
          </p:grpSpPr>
          <p:sp>
            <p:nvSpPr>
              <p:cNvPr id="224" name="Google Shape;224;p14"/>
              <p:cNvSpPr/>
              <p:nvPr/>
            </p:nvSpPr>
            <p:spPr>
              <a:xfrm>
                <a:off x="-175" y="1987280"/>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25" name="Google Shape;225;p14"/>
              <p:cNvSpPr/>
              <p:nvPr/>
            </p:nvSpPr>
            <p:spPr>
              <a:xfrm>
                <a:off x="-175" y="2255817"/>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26" name="Google Shape;226;p14"/>
              <p:cNvSpPr/>
              <p:nvPr/>
            </p:nvSpPr>
            <p:spPr>
              <a:xfrm>
                <a:off x="-175" y="2524353"/>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27" name="Google Shape;227;p14"/>
              <p:cNvSpPr/>
              <p:nvPr/>
            </p:nvSpPr>
            <p:spPr>
              <a:xfrm>
                <a:off x="-225" y="2792878"/>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28" name="Google Shape;228;p14"/>
              <p:cNvSpPr/>
              <p:nvPr/>
            </p:nvSpPr>
            <p:spPr>
              <a:xfrm>
                <a:off x="-225" y="3061453"/>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229" name="Google Shape;229;p14"/>
            <p:cNvGrpSpPr/>
            <p:nvPr/>
          </p:nvGrpSpPr>
          <p:grpSpPr>
            <a:xfrm>
              <a:off x="8842175" y="668859"/>
              <a:ext cx="301822" cy="872807"/>
              <a:chOff x="-225" y="2255817"/>
              <a:chExt cx="318950" cy="922336"/>
            </a:xfrm>
          </p:grpSpPr>
          <p:sp>
            <p:nvSpPr>
              <p:cNvPr id="230" name="Google Shape;230;p14"/>
              <p:cNvSpPr/>
              <p:nvPr/>
            </p:nvSpPr>
            <p:spPr>
              <a:xfrm>
                <a:off x="-175" y="2255817"/>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31" name="Google Shape;231;p14"/>
              <p:cNvSpPr/>
              <p:nvPr/>
            </p:nvSpPr>
            <p:spPr>
              <a:xfrm>
                <a:off x="-175" y="2524353"/>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32" name="Google Shape;232;p14"/>
              <p:cNvSpPr/>
              <p:nvPr/>
            </p:nvSpPr>
            <p:spPr>
              <a:xfrm>
                <a:off x="-225" y="2792878"/>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33" name="Google Shape;233;p14"/>
              <p:cNvSpPr/>
              <p:nvPr/>
            </p:nvSpPr>
            <p:spPr>
              <a:xfrm>
                <a:off x="-225" y="3061453"/>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234" name="Google Shape;234;p14"/>
            <p:cNvGrpSpPr/>
            <p:nvPr/>
          </p:nvGrpSpPr>
          <p:grpSpPr>
            <a:xfrm>
              <a:off x="5798375" y="4270684"/>
              <a:ext cx="301822" cy="872807"/>
              <a:chOff x="1611209" y="2255817"/>
              <a:chExt cx="318950" cy="922336"/>
            </a:xfrm>
          </p:grpSpPr>
          <p:sp>
            <p:nvSpPr>
              <p:cNvPr id="235" name="Google Shape;235;p14"/>
              <p:cNvSpPr/>
              <p:nvPr/>
            </p:nvSpPr>
            <p:spPr>
              <a:xfrm>
                <a:off x="1611259" y="2255817"/>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36" name="Google Shape;236;p14"/>
              <p:cNvSpPr/>
              <p:nvPr/>
            </p:nvSpPr>
            <p:spPr>
              <a:xfrm>
                <a:off x="1611259" y="2524353"/>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37" name="Google Shape;237;p14"/>
              <p:cNvSpPr/>
              <p:nvPr/>
            </p:nvSpPr>
            <p:spPr>
              <a:xfrm>
                <a:off x="1611209" y="2792878"/>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38" name="Google Shape;238;p14"/>
              <p:cNvSpPr/>
              <p:nvPr/>
            </p:nvSpPr>
            <p:spPr>
              <a:xfrm>
                <a:off x="1611209" y="3061453"/>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239" name="Google Shape;239;p14"/>
            <p:cNvGrpSpPr/>
            <p:nvPr/>
          </p:nvGrpSpPr>
          <p:grpSpPr>
            <a:xfrm>
              <a:off x="685795" y="0"/>
              <a:ext cx="666403" cy="666424"/>
              <a:chOff x="7996345" y="980275"/>
              <a:chExt cx="666403" cy="666424"/>
            </a:xfrm>
          </p:grpSpPr>
          <p:sp>
            <p:nvSpPr>
              <p:cNvPr id="240" name="Google Shape;240;p14"/>
              <p:cNvSpPr/>
              <p:nvPr/>
            </p:nvSpPr>
            <p:spPr>
              <a:xfrm>
                <a:off x="7996345"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1" name="Google Shape;241;p14"/>
              <p:cNvSpPr/>
              <p:nvPr/>
            </p:nvSpPr>
            <p:spPr>
              <a:xfrm>
                <a:off x="8198672"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2" name="Google Shape;242;p14"/>
              <p:cNvSpPr/>
              <p:nvPr/>
            </p:nvSpPr>
            <p:spPr>
              <a:xfrm>
                <a:off x="8400998"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3" name="Google Shape;243;p14"/>
              <p:cNvSpPr/>
              <p:nvPr/>
            </p:nvSpPr>
            <p:spPr>
              <a:xfrm>
                <a:off x="7996345"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4" name="Google Shape;244;p14"/>
              <p:cNvSpPr/>
              <p:nvPr/>
            </p:nvSpPr>
            <p:spPr>
              <a:xfrm>
                <a:off x="8198672"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5" name="Google Shape;245;p14"/>
              <p:cNvSpPr/>
              <p:nvPr/>
            </p:nvSpPr>
            <p:spPr>
              <a:xfrm>
                <a:off x="8400998"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6" name="Google Shape;246;p14"/>
              <p:cNvSpPr/>
              <p:nvPr/>
            </p:nvSpPr>
            <p:spPr>
              <a:xfrm>
                <a:off x="7996345"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7" name="Google Shape;247;p14"/>
              <p:cNvSpPr/>
              <p:nvPr/>
            </p:nvSpPr>
            <p:spPr>
              <a:xfrm>
                <a:off x="8198672"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8" name="Google Shape;248;p14"/>
              <p:cNvSpPr/>
              <p:nvPr/>
            </p:nvSpPr>
            <p:spPr>
              <a:xfrm>
                <a:off x="8400998"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49" name="Google Shape;249;p14"/>
              <p:cNvSpPr/>
              <p:nvPr/>
            </p:nvSpPr>
            <p:spPr>
              <a:xfrm>
                <a:off x="7996345"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50" name="Google Shape;250;p14"/>
              <p:cNvSpPr/>
              <p:nvPr/>
            </p:nvSpPr>
            <p:spPr>
              <a:xfrm>
                <a:off x="8198672"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51" name="Google Shape;251;p14"/>
              <p:cNvSpPr/>
              <p:nvPr/>
            </p:nvSpPr>
            <p:spPr>
              <a:xfrm>
                <a:off x="8400998"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52" name="Google Shape;252;p14"/>
              <p:cNvSpPr/>
              <p:nvPr/>
            </p:nvSpPr>
            <p:spPr>
              <a:xfrm>
                <a:off x="8603324"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53" name="Google Shape;253;p14"/>
              <p:cNvSpPr/>
              <p:nvPr/>
            </p:nvSpPr>
            <p:spPr>
              <a:xfrm>
                <a:off x="8603324"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54" name="Google Shape;254;p14"/>
              <p:cNvSpPr/>
              <p:nvPr/>
            </p:nvSpPr>
            <p:spPr>
              <a:xfrm>
                <a:off x="8603324"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55" name="Google Shape;255;p14"/>
              <p:cNvSpPr/>
              <p:nvPr/>
            </p:nvSpPr>
            <p:spPr>
              <a:xfrm>
                <a:off x="8603349"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pic>
        <p:nvPicPr>
          <p:cNvPr id="256" name="Google Shape;256;p14"/>
          <p:cNvPicPr preferRelativeResize="0"/>
          <p:nvPr/>
        </p:nvPicPr>
        <p:blipFill>
          <a:blip r:embed="rId2">
            <a:alphaModFix/>
          </a:blip>
          <a:stretch>
            <a:fillRect/>
          </a:stretch>
        </p:blipFill>
        <p:spPr>
          <a:xfrm>
            <a:off x="4197848" y="501239"/>
            <a:ext cx="607896" cy="859796"/>
          </a:xfrm>
          <a:prstGeom prst="rect">
            <a:avLst/>
          </a:prstGeom>
          <a:noFill/>
          <a:ln>
            <a:noFill/>
          </a:ln>
        </p:spPr>
      </p:pic>
      <p:sp>
        <p:nvSpPr>
          <p:cNvPr id="257" name="Google Shape;257;p14"/>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5500">
              <a:solidFill>
                <a:srgbClr val="FFFFFF"/>
              </a:solidFill>
              <a:latin typeface="Barlow SemiBold"/>
              <a:ea typeface="Barlow SemiBold"/>
              <a:cs typeface="Barlow SemiBold"/>
              <a:sym typeface="Barlow SemiBold"/>
            </a:endParaRPr>
          </a:p>
        </p:txBody>
      </p:sp>
      <p:pic>
        <p:nvPicPr>
          <p:cNvPr id="258" name="Google Shape;258;p14"/>
          <p:cNvPicPr preferRelativeResize="0"/>
          <p:nvPr/>
        </p:nvPicPr>
        <p:blipFill>
          <a:blip r:embed="rId3">
            <a:alphaModFix/>
          </a:blip>
          <a:stretch>
            <a:fillRect/>
          </a:stretch>
        </p:blipFill>
        <p:spPr>
          <a:xfrm>
            <a:off x="7261750" y="4229104"/>
            <a:ext cx="1380173" cy="617299"/>
          </a:xfrm>
          <a:prstGeom prst="rect">
            <a:avLst/>
          </a:prstGeom>
          <a:noFill/>
          <a:ln>
            <a:noFill/>
          </a:ln>
        </p:spPr>
      </p:pic>
      <p:pic>
        <p:nvPicPr>
          <p:cNvPr id="259" name="Google Shape;259;p14"/>
          <p:cNvPicPr preferRelativeResize="0"/>
          <p:nvPr/>
        </p:nvPicPr>
        <p:blipFill>
          <a:blip r:embed="rId4">
            <a:alphaModFix/>
          </a:blip>
          <a:stretch>
            <a:fillRect/>
          </a:stretch>
        </p:blipFill>
        <p:spPr>
          <a:xfrm>
            <a:off x="495300" y="4430663"/>
            <a:ext cx="1098947" cy="289759"/>
          </a:xfrm>
          <a:prstGeom prst="rect">
            <a:avLst/>
          </a:prstGeom>
          <a:noFill/>
          <a:ln>
            <a:noFill/>
          </a:ln>
        </p:spPr>
      </p:pic>
      <p:sp>
        <p:nvSpPr>
          <p:cNvPr id="260" name="Google Shape;260;p14"/>
          <p:cNvSpPr txBox="1"/>
          <p:nvPr/>
        </p:nvSpPr>
        <p:spPr>
          <a:xfrm>
            <a:off x="311708" y="744563"/>
            <a:ext cx="8520600" cy="2052600"/>
          </a:xfrm>
          <a:prstGeom prst="rect">
            <a:avLst/>
          </a:prstGeom>
          <a:noFill/>
          <a:ln>
            <a:noFill/>
          </a:ln>
        </p:spPr>
        <p:txBody>
          <a:bodyPr anchorCtr="0" anchor="b" bIns="105500" lIns="105500" spcFirstLastPara="1" rIns="105500" wrap="square" tIns="105500">
            <a:normAutofit/>
          </a:bodyPr>
          <a:lstStyle/>
          <a:p>
            <a:pPr indent="0" lvl="0" marL="0" rtl="0" algn="ctr">
              <a:spcBef>
                <a:spcPts val="0"/>
              </a:spcBef>
              <a:spcAft>
                <a:spcPts val="0"/>
              </a:spcAft>
              <a:buNone/>
            </a:pPr>
            <a:r>
              <a:t/>
            </a:r>
            <a:endParaRPr sz="6000">
              <a:solidFill>
                <a:srgbClr val="000000"/>
              </a:solidFill>
              <a:latin typeface="Poppins"/>
              <a:ea typeface="Poppins"/>
              <a:cs typeface="Poppins"/>
              <a:sym typeface="Poppins"/>
            </a:endParaRPr>
          </a:p>
        </p:txBody>
      </p:sp>
      <p:sp>
        <p:nvSpPr>
          <p:cNvPr id="261" name="Google Shape;261;p14"/>
          <p:cNvSpPr txBox="1"/>
          <p:nvPr/>
        </p:nvSpPr>
        <p:spPr>
          <a:xfrm>
            <a:off x="311700" y="2834113"/>
            <a:ext cx="8520600" cy="792600"/>
          </a:xfrm>
          <a:prstGeom prst="rect">
            <a:avLst/>
          </a:prstGeom>
          <a:noFill/>
          <a:ln>
            <a:noFill/>
          </a:ln>
        </p:spPr>
        <p:txBody>
          <a:bodyPr anchorCtr="0" anchor="t" bIns="105500" lIns="105500" spcFirstLastPara="1" rIns="105500" wrap="square" tIns="105500">
            <a:normAutofit/>
          </a:bodyPr>
          <a:lstStyle/>
          <a:p>
            <a:pPr indent="0" lvl="0" marL="0" rtl="0" algn="ctr">
              <a:spcBef>
                <a:spcPts val="0"/>
              </a:spcBef>
              <a:spcAft>
                <a:spcPts val="0"/>
              </a:spcAft>
              <a:buNone/>
            </a:pPr>
            <a:r>
              <a:t/>
            </a:r>
            <a:endParaRPr sz="3200">
              <a:solidFill>
                <a:srgbClr val="595959"/>
              </a:solidFill>
              <a:latin typeface="Poppins"/>
              <a:ea typeface="Poppins"/>
              <a:cs typeface="Poppins"/>
              <a:sym typeface="Poppins"/>
            </a:endParaRPr>
          </a:p>
        </p:txBody>
      </p:sp>
      <p:pic>
        <p:nvPicPr>
          <p:cNvPr id="262" name="Google Shape;262;p14"/>
          <p:cNvPicPr preferRelativeResize="0"/>
          <p:nvPr/>
        </p:nvPicPr>
        <p:blipFill rotWithShape="1">
          <a:blip r:embed="rId5">
            <a:alphaModFix/>
          </a:blip>
          <a:srcRect b="0" l="0" r="0" t="0"/>
          <a:stretch/>
        </p:blipFill>
        <p:spPr>
          <a:xfrm>
            <a:off x="311697" y="4606912"/>
            <a:ext cx="386830" cy="386830"/>
          </a:xfrm>
          <a:prstGeom prst="rect">
            <a:avLst/>
          </a:prstGeom>
          <a:noFill/>
          <a:ln>
            <a:noFill/>
          </a:ln>
        </p:spPr>
      </p:pic>
      <p:sp>
        <p:nvSpPr>
          <p:cNvPr id="263" name="Google Shape;263;p14"/>
          <p:cNvSpPr/>
          <p:nvPr/>
        </p:nvSpPr>
        <p:spPr>
          <a:xfrm>
            <a:off x="0" y="-12"/>
            <a:ext cx="9144000" cy="4474500"/>
          </a:xfrm>
          <a:prstGeom prst="rect">
            <a:avLst/>
          </a:prstGeom>
          <a:solidFill>
            <a:srgbClr val="1E244C"/>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Calibri"/>
              <a:ea typeface="Calibri"/>
              <a:cs typeface="Calibri"/>
              <a:sym typeface="Calibri"/>
            </a:endParaRPr>
          </a:p>
        </p:txBody>
      </p:sp>
      <p:sp>
        <p:nvSpPr>
          <p:cNvPr id="264" name="Google Shape;264;p14"/>
          <p:cNvSpPr txBox="1"/>
          <p:nvPr/>
        </p:nvSpPr>
        <p:spPr>
          <a:xfrm>
            <a:off x="2100150" y="4606901"/>
            <a:ext cx="6898500" cy="476100"/>
          </a:xfrm>
          <a:prstGeom prst="rect">
            <a:avLst/>
          </a:prstGeom>
          <a:noFill/>
          <a:ln>
            <a:noFill/>
          </a:ln>
        </p:spPr>
        <p:txBody>
          <a:bodyPr anchorCtr="0" anchor="t" bIns="105500" lIns="105500" spcFirstLastPara="1" rIns="105500" wrap="square" tIns="105500">
            <a:noAutofit/>
          </a:bodyPr>
          <a:lstStyle/>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2F2F83"/>
                </a:solidFill>
                <a:latin typeface="Montserrat"/>
                <a:ea typeface="Montserrat"/>
                <a:cs typeface="Montserrat"/>
                <a:sym typeface="Montserrat"/>
              </a:rPr>
              <a:t>Pride •  Respect •  Determination</a:t>
            </a:r>
            <a:endParaRPr b="1" i="0" sz="1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800"/>
              <a:buFont typeface="Arial"/>
              <a:buNone/>
            </a:pPr>
            <a:r>
              <a:rPr b="1" i="0" lang="en-GB" sz="800" u="none" cap="none" strike="noStrike">
                <a:solidFill>
                  <a:srgbClr val="2F2F83"/>
                </a:solidFill>
                <a:latin typeface="Montserrat"/>
                <a:ea typeface="Montserrat"/>
                <a:cs typeface="Montserrat"/>
                <a:sym typeface="Montserrat"/>
              </a:rPr>
              <a:t>Empowering an inclusive community, founded on Gospel Values.</a:t>
            </a:r>
            <a:endParaRPr b="1" i="0" sz="8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2F2F83"/>
              </a:solidFill>
              <a:latin typeface="Montserrat"/>
              <a:ea typeface="Montserrat"/>
              <a:cs typeface="Montserrat"/>
              <a:sym typeface="Montserrat"/>
            </a:endParaRPr>
          </a:p>
        </p:txBody>
      </p:sp>
      <p:sp>
        <p:nvSpPr>
          <p:cNvPr id="265" name="Google Shape;265;p14"/>
          <p:cNvSpPr/>
          <p:nvPr/>
        </p:nvSpPr>
        <p:spPr>
          <a:xfrm>
            <a:off x="0" y="4474491"/>
            <a:ext cx="9144000" cy="50400"/>
          </a:xfrm>
          <a:prstGeom prst="rect">
            <a:avLst/>
          </a:prstGeom>
          <a:solidFill>
            <a:srgbClr val="BFE4FF"/>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Calibri"/>
              <a:ea typeface="Calibri"/>
              <a:cs typeface="Calibri"/>
              <a:sym typeface="Calibri"/>
            </a:endParaRPr>
          </a:p>
        </p:txBody>
      </p:sp>
      <p:sp>
        <p:nvSpPr>
          <p:cNvPr id="266" name="Google Shape;266;p14"/>
          <p:cNvSpPr txBox="1"/>
          <p:nvPr/>
        </p:nvSpPr>
        <p:spPr>
          <a:xfrm>
            <a:off x="842627" y="4651766"/>
            <a:ext cx="2933700" cy="165900"/>
          </a:xfrm>
          <a:prstGeom prst="rect">
            <a:avLst/>
          </a:prstGeom>
          <a:noFill/>
          <a:ln>
            <a:noFill/>
          </a:ln>
        </p:spPr>
        <p:txBody>
          <a:bodyPr anchorCtr="0" anchor="t" bIns="105500" lIns="105500" spcFirstLastPara="1" rIns="105500" wrap="square" tIns="105500">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2F2F83"/>
                </a:solidFill>
                <a:latin typeface="Montserrat"/>
                <a:ea typeface="Montserrat"/>
                <a:cs typeface="Montserrat"/>
                <a:sym typeface="Montserrat"/>
              </a:rPr>
              <a:t>Excellence In All We Do</a:t>
            </a:r>
            <a:endParaRPr b="0" i="0" sz="3200" u="none" cap="none" strike="noStrike">
              <a:solidFill>
                <a:srgbClr val="000000"/>
              </a:solidFill>
              <a:latin typeface="Calibri"/>
              <a:ea typeface="Calibri"/>
              <a:cs typeface="Calibri"/>
              <a:sym typeface="Calibri"/>
            </a:endParaRPr>
          </a:p>
        </p:txBody>
      </p:sp>
      <p:sp>
        <p:nvSpPr>
          <p:cNvPr id="267" name="Google Shape;267;p14"/>
          <p:cNvSpPr/>
          <p:nvPr/>
        </p:nvSpPr>
        <p:spPr>
          <a:xfrm>
            <a:off x="-225" y="4524850"/>
            <a:ext cx="9144000" cy="6186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ctr">
              <a:spcBef>
                <a:spcPts val="0"/>
              </a:spcBef>
              <a:spcAft>
                <a:spcPts val="0"/>
              </a:spcAft>
              <a:buNone/>
            </a:pPr>
            <a:r>
              <a:t/>
            </a:r>
            <a:endParaRPr sz="1600">
              <a:latin typeface="Barlow Light"/>
              <a:ea typeface="Barlow Light"/>
              <a:cs typeface="Barlow Light"/>
              <a:sym typeface="Barlow Light"/>
            </a:endParaRPr>
          </a:p>
        </p:txBody>
      </p:sp>
      <p:pic>
        <p:nvPicPr>
          <p:cNvPr id="268" name="Google Shape;268;p14"/>
          <p:cNvPicPr preferRelativeResize="0"/>
          <p:nvPr/>
        </p:nvPicPr>
        <p:blipFill rotWithShape="1">
          <a:blip r:embed="rId5">
            <a:alphaModFix/>
          </a:blip>
          <a:srcRect b="0" l="0" r="0" t="0"/>
          <a:stretch/>
        </p:blipFill>
        <p:spPr>
          <a:xfrm>
            <a:off x="311697" y="4606912"/>
            <a:ext cx="386830" cy="386830"/>
          </a:xfrm>
          <a:prstGeom prst="rect">
            <a:avLst/>
          </a:prstGeom>
          <a:noFill/>
          <a:ln>
            <a:noFill/>
          </a:ln>
        </p:spPr>
      </p:pic>
      <p:sp>
        <p:nvSpPr>
          <p:cNvPr id="269" name="Google Shape;269;p14"/>
          <p:cNvSpPr txBox="1"/>
          <p:nvPr/>
        </p:nvSpPr>
        <p:spPr>
          <a:xfrm>
            <a:off x="2100150" y="4606901"/>
            <a:ext cx="6898500" cy="476100"/>
          </a:xfrm>
          <a:prstGeom prst="rect">
            <a:avLst/>
          </a:prstGeom>
          <a:noFill/>
          <a:ln>
            <a:noFill/>
          </a:ln>
        </p:spPr>
        <p:txBody>
          <a:bodyPr anchorCtr="0" anchor="t" bIns="105500" lIns="105500" spcFirstLastPara="1" rIns="105500" wrap="square" tIns="105500">
            <a:noAutofit/>
          </a:bodyPr>
          <a:lstStyle/>
          <a:p>
            <a:pPr indent="0" lvl="0" marL="0" marR="0" rtl="0" algn="r">
              <a:lnSpc>
                <a:spcPct val="100000"/>
              </a:lnSpc>
              <a:spcBef>
                <a:spcPts val="0"/>
              </a:spcBef>
              <a:spcAft>
                <a:spcPts val="0"/>
              </a:spcAft>
              <a:buClr>
                <a:srgbClr val="000000"/>
              </a:buClr>
              <a:buSzPts val="1600"/>
              <a:buFont typeface="Arial"/>
              <a:buNone/>
            </a:pPr>
            <a:r>
              <a:rPr b="1" lang="en-GB" sz="1600">
                <a:solidFill>
                  <a:srgbClr val="2F2F83"/>
                </a:solidFill>
                <a:latin typeface="Montserrat"/>
                <a:ea typeface="Montserrat"/>
                <a:cs typeface="Montserrat"/>
                <a:sym typeface="Montserrat"/>
              </a:rPr>
              <a:t>Compassion • Respect • Determination • Justice</a:t>
            </a:r>
            <a:endParaRPr b="1" i="0" sz="1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800"/>
              <a:buFont typeface="Arial"/>
              <a:buNone/>
            </a:pPr>
            <a:r>
              <a:rPr b="1" lang="en-GB" sz="800">
                <a:solidFill>
                  <a:srgbClr val="2F2F83"/>
                </a:solidFill>
                <a:latin typeface="Montserrat"/>
                <a:ea typeface="Montserrat"/>
                <a:cs typeface="Montserrat"/>
                <a:sym typeface="Montserrat"/>
              </a:rPr>
              <a:t>To build an inclusive Catholic community founded on the Gospel Values</a:t>
            </a:r>
            <a:endParaRPr b="1" i="0" sz="8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2F2F83"/>
              </a:solidFill>
              <a:latin typeface="Montserrat"/>
              <a:ea typeface="Montserrat"/>
              <a:cs typeface="Montserrat"/>
              <a:sym typeface="Montserrat"/>
            </a:endParaRPr>
          </a:p>
        </p:txBody>
      </p:sp>
      <p:pic>
        <p:nvPicPr>
          <p:cNvPr id="270" name="Google Shape;270;p14" title="sjp.png"/>
          <p:cNvPicPr preferRelativeResize="0"/>
          <p:nvPr/>
        </p:nvPicPr>
        <p:blipFill>
          <a:blip r:embed="rId6">
            <a:alphaModFix/>
          </a:blip>
          <a:stretch>
            <a:fillRect/>
          </a:stretch>
        </p:blipFill>
        <p:spPr>
          <a:xfrm>
            <a:off x="842625" y="4745084"/>
            <a:ext cx="1436062" cy="162292"/>
          </a:xfrm>
          <a:prstGeom prst="rect">
            <a:avLst/>
          </a:prstGeom>
          <a:noFill/>
          <a:ln>
            <a:noFill/>
          </a:ln>
        </p:spPr>
      </p:pic>
      <p:sp>
        <p:nvSpPr>
          <p:cNvPr id="271" name="Google Shape;271;p14"/>
          <p:cNvSpPr txBox="1"/>
          <p:nvPr>
            <p:ph type="title"/>
          </p:nvPr>
        </p:nvSpPr>
        <p:spPr>
          <a:xfrm>
            <a:off x="6600" y="1910400"/>
            <a:ext cx="9144000" cy="653700"/>
          </a:xfrm>
          <a:prstGeom prst="rect">
            <a:avLst/>
          </a:prstGeom>
        </p:spPr>
        <p:txBody>
          <a:bodyPr anchorCtr="0" anchor="t" bIns="91425" lIns="91425" spcFirstLastPara="1" rIns="91425" wrap="square" tIns="91425">
            <a:normAutofit/>
          </a:bodyPr>
          <a:lstStyle>
            <a:lvl1pPr lvl="0" algn="ctr">
              <a:spcBef>
                <a:spcPts val="0"/>
              </a:spcBef>
              <a:spcAft>
                <a:spcPts val="0"/>
              </a:spcAft>
              <a:buSzPts val="28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276" name="Shape 276"/>
        <p:cNvGrpSpPr/>
        <p:nvPr/>
      </p:nvGrpSpPr>
      <p:grpSpPr>
        <a:xfrm>
          <a:off x="0" y="0"/>
          <a:ext cx="0" cy="0"/>
          <a:chOff x="0" y="0"/>
          <a:chExt cx="0" cy="0"/>
        </a:xfrm>
      </p:grpSpPr>
      <p:grpSp>
        <p:nvGrpSpPr>
          <p:cNvPr id="277" name="Google Shape;277;p16"/>
          <p:cNvGrpSpPr/>
          <p:nvPr/>
        </p:nvGrpSpPr>
        <p:grpSpPr>
          <a:xfrm>
            <a:off x="-225" y="0"/>
            <a:ext cx="9144224" cy="5143512"/>
            <a:chOff x="-225" y="0"/>
            <a:chExt cx="9144224" cy="5143512"/>
          </a:xfrm>
        </p:grpSpPr>
        <p:sp>
          <p:nvSpPr>
            <p:cNvPr id="278" name="Google Shape;278;p16"/>
            <p:cNvSpPr/>
            <p:nvPr/>
          </p:nvSpPr>
          <p:spPr>
            <a:xfrm>
              <a:off x="0" y="0"/>
              <a:ext cx="6100200" cy="51435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79" name="Google Shape;279;p16"/>
            <p:cNvSpPr/>
            <p:nvPr/>
          </p:nvSpPr>
          <p:spPr>
            <a:xfrm>
              <a:off x="-175" y="1541675"/>
              <a:ext cx="6870000" cy="20601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nvGrpSpPr>
            <p:cNvPr id="280" name="Google Shape;280;p16"/>
            <p:cNvGrpSpPr/>
            <p:nvPr/>
          </p:nvGrpSpPr>
          <p:grpSpPr>
            <a:xfrm>
              <a:off x="8477595" y="4477088"/>
              <a:ext cx="666403" cy="666424"/>
              <a:chOff x="7996345" y="980275"/>
              <a:chExt cx="666403" cy="666424"/>
            </a:xfrm>
          </p:grpSpPr>
          <p:sp>
            <p:nvSpPr>
              <p:cNvPr id="281" name="Google Shape;281;p16"/>
              <p:cNvSpPr/>
              <p:nvPr/>
            </p:nvSpPr>
            <p:spPr>
              <a:xfrm>
                <a:off x="7996345"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2" name="Google Shape;282;p16"/>
              <p:cNvSpPr/>
              <p:nvPr/>
            </p:nvSpPr>
            <p:spPr>
              <a:xfrm>
                <a:off x="8198672"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3" name="Google Shape;283;p16"/>
              <p:cNvSpPr/>
              <p:nvPr/>
            </p:nvSpPr>
            <p:spPr>
              <a:xfrm>
                <a:off x="8400998"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4" name="Google Shape;284;p16"/>
              <p:cNvSpPr/>
              <p:nvPr/>
            </p:nvSpPr>
            <p:spPr>
              <a:xfrm>
                <a:off x="7996345"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5" name="Google Shape;285;p16"/>
              <p:cNvSpPr/>
              <p:nvPr/>
            </p:nvSpPr>
            <p:spPr>
              <a:xfrm>
                <a:off x="8198672"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6" name="Google Shape;286;p16"/>
              <p:cNvSpPr/>
              <p:nvPr/>
            </p:nvSpPr>
            <p:spPr>
              <a:xfrm>
                <a:off x="8400998"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7" name="Google Shape;287;p16"/>
              <p:cNvSpPr/>
              <p:nvPr/>
            </p:nvSpPr>
            <p:spPr>
              <a:xfrm>
                <a:off x="7996345"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8" name="Google Shape;288;p16"/>
              <p:cNvSpPr/>
              <p:nvPr/>
            </p:nvSpPr>
            <p:spPr>
              <a:xfrm>
                <a:off x="8198672"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89" name="Google Shape;289;p16"/>
              <p:cNvSpPr/>
              <p:nvPr/>
            </p:nvSpPr>
            <p:spPr>
              <a:xfrm>
                <a:off x="8400998"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0" name="Google Shape;290;p16"/>
              <p:cNvSpPr/>
              <p:nvPr/>
            </p:nvSpPr>
            <p:spPr>
              <a:xfrm>
                <a:off x="7996345"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1" name="Google Shape;291;p16"/>
              <p:cNvSpPr/>
              <p:nvPr/>
            </p:nvSpPr>
            <p:spPr>
              <a:xfrm>
                <a:off x="8198672"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2" name="Google Shape;292;p16"/>
              <p:cNvSpPr/>
              <p:nvPr/>
            </p:nvSpPr>
            <p:spPr>
              <a:xfrm>
                <a:off x="8400998"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3" name="Google Shape;293;p16"/>
              <p:cNvSpPr/>
              <p:nvPr/>
            </p:nvSpPr>
            <p:spPr>
              <a:xfrm>
                <a:off x="8603324" y="980275"/>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4" name="Google Shape;294;p16"/>
              <p:cNvSpPr/>
              <p:nvPr/>
            </p:nvSpPr>
            <p:spPr>
              <a:xfrm>
                <a:off x="8603324" y="1182617"/>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5" name="Google Shape;295;p16"/>
              <p:cNvSpPr/>
              <p:nvPr/>
            </p:nvSpPr>
            <p:spPr>
              <a:xfrm>
                <a:off x="8603324" y="1384958"/>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6" name="Google Shape;296;p16"/>
              <p:cNvSpPr/>
              <p:nvPr/>
            </p:nvSpPr>
            <p:spPr>
              <a:xfrm>
                <a:off x="8603349" y="1587299"/>
                <a:ext cx="59400" cy="59400"/>
              </a:xfrm>
              <a:prstGeom prst="rect">
                <a:avLst/>
              </a:prstGeom>
              <a:solidFill>
                <a:srgbClr val="FFAD1D"/>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297" name="Google Shape;297;p16"/>
            <p:cNvGrpSpPr/>
            <p:nvPr/>
          </p:nvGrpSpPr>
          <p:grpSpPr>
            <a:xfrm>
              <a:off x="7042555" y="1541664"/>
              <a:ext cx="730045" cy="2060087"/>
              <a:chOff x="7022220" y="1541675"/>
              <a:chExt cx="666403" cy="1880499"/>
            </a:xfrm>
          </p:grpSpPr>
          <p:sp>
            <p:nvSpPr>
              <p:cNvPr id="298" name="Google Shape;298;p16"/>
              <p:cNvSpPr/>
              <p:nvPr/>
            </p:nvSpPr>
            <p:spPr>
              <a:xfrm>
                <a:off x="7022220"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299" name="Google Shape;299;p16"/>
              <p:cNvSpPr/>
              <p:nvPr/>
            </p:nvSpPr>
            <p:spPr>
              <a:xfrm>
                <a:off x="7224547"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0" name="Google Shape;300;p16"/>
              <p:cNvSpPr/>
              <p:nvPr/>
            </p:nvSpPr>
            <p:spPr>
              <a:xfrm>
                <a:off x="7426873"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1" name="Google Shape;301;p16"/>
              <p:cNvSpPr/>
              <p:nvPr/>
            </p:nvSpPr>
            <p:spPr>
              <a:xfrm>
                <a:off x="7022220"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2" name="Google Shape;302;p16"/>
              <p:cNvSpPr/>
              <p:nvPr/>
            </p:nvSpPr>
            <p:spPr>
              <a:xfrm>
                <a:off x="7224547"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3" name="Google Shape;303;p16"/>
              <p:cNvSpPr/>
              <p:nvPr/>
            </p:nvSpPr>
            <p:spPr>
              <a:xfrm>
                <a:off x="7426873"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4" name="Google Shape;304;p16"/>
              <p:cNvSpPr/>
              <p:nvPr/>
            </p:nvSpPr>
            <p:spPr>
              <a:xfrm>
                <a:off x="7022220"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5" name="Google Shape;305;p16"/>
              <p:cNvSpPr/>
              <p:nvPr/>
            </p:nvSpPr>
            <p:spPr>
              <a:xfrm>
                <a:off x="7224547"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6" name="Google Shape;306;p16"/>
              <p:cNvSpPr/>
              <p:nvPr/>
            </p:nvSpPr>
            <p:spPr>
              <a:xfrm>
                <a:off x="7426873"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7" name="Google Shape;307;p16"/>
              <p:cNvSpPr/>
              <p:nvPr/>
            </p:nvSpPr>
            <p:spPr>
              <a:xfrm>
                <a:off x="7022220"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8" name="Google Shape;308;p16"/>
              <p:cNvSpPr/>
              <p:nvPr/>
            </p:nvSpPr>
            <p:spPr>
              <a:xfrm>
                <a:off x="7224547"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09" name="Google Shape;309;p16"/>
              <p:cNvSpPr/>
              <p:nvPr/>
            </p:nvSpPr>
            <p:spPr>
              <a:xfrm>
                <a:off x="7426873"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0" name="Google Shape;310;p16"/>
              <p:cNvSpPr/>
              <p:nvPr/>
            </p:nvSpPr>
            <p:spPr>
              <a:xfrm>
                <a:off x="7629199" y="1541675"/>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1" name="Google Shape;311;p16"/>
              <p:cNvSpPr/>
              <p:nvPr/>
            </p:nvSpPr>
            <p:spPr>
              <a:xfrm>
                <a:off x="7629199" y="1744017"/>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2" name="Google Shape;312;p16"/>
              <p:cNvSpPr/>
              <p:nvPr/>
            </p:nvSpPr>
            <p:spPr>
              <a:xfrm>
                <a:off x="7629199" y="1946358"/>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3" name="Google Shape;313;p16"/>
              <p:cNvSpPr/>
              <p:nvPr/>
            </p:nvSpPr>
            <p:spPr>
              <a:xfrm>
                <a:off x="7629224" y="2148699"/>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4" name="Google Shape;314;p16"/>
              <p:cNvSpPr/>
              <p:nvPr/>
            </p:nvSpPr>
            <p:spPr>
              <a:xfrm>
                <a:off x="7022220"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5" name="Google Shape;315;p16"/>
              <p:cNvSpPr/>
              <p:nvPr/>
            </p:nvSpPr>
            <p:spPr>
              <a:xfrm>
                <a:off x="7224547"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6" name="Google Shape;316;p16"/>
              <p:cNvSpPr/>
              <p:nvPr/>
            </p:nvSpPr>
            <p:spPr>
              <a:xfrm>
                <a:off x="7426873"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7" name="Google Shape;317;p16"/>
              <p:cNvSpPr/>
              <p:nvPr/>
            </p:nvSpPr>
            <p:spPr>
              <a:xfrm>
                <a:off x="7022220"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8" name="Google Shape;318;p16"/>
              <p:cNvSpPr/>
              <p:nvPr/>
            </p:nvSpPr>
            <p:spPr>
              <a:xfrm>
                <a:off x="7224547"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19" name="Google Shape;319;p16"/>
              <p:cNvSpPr/>
              <p:nvPr/>
            </p:nvSpPr>
            <p:spPr>
              <a:xfrm>
                <a:off x="7426873"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0" name="Google Shape;320;p16"/>
              <p:cNvSpPr/>
              <p:nvPr/>
            </p:nvSpPr>
            <p:spPr>
              <a:xfrm>
                <a:off x="7022220"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1" name="Google Shape;321;p16"/>
              <p:cNvSpPr/>
              <p:nvPr/>
            </p:nvSpPr>
            <p:spPr>
              <a:xfrm>
                <a:off x="7224547"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2" name="Google Shape;322;p16"/>
              <p:cNvSpPr/>
              <p:nvPr/>
            </p:nvSpPr>
            <p:spPr>
              <a:xfrm>
                <a:off x="7426873"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3" name="Google Shape;323;p16"/>
              <p:cNvSpPr/>
              <p:nvPr/>
            </p:nvSpPr>
            <p:spPr>
              <a:xfrm>
                <a:off x="7022220"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4" name="Google Shape;324;p16"/>
              <p:cNvSpPr/>
              <p:nvPr/>
            </p:nvSpPr>
            <p:spPr>
              <a:xfrm>
                <a:off x="7224547"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5" name="Google Shape;325;p16"/>
              <p:cNvSpPr/>
              <p:nvPr/>
            </p:nvSpPr>
            <p:spPr>
              <a:xfrm>
                <a:off x="7426873"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6" name="Google Shape;326;p16"/>
              <p:cNvSpPr/>
              <p:nvPr/>
            </p:nvSpPr>
            <p:spPr>
              <a:xfrm>
                <a:off x="7629199" y="2351050"/>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7" name="Google Shape;327;p16"/>
              <p:cNvSpPr/>
              <p:nvPr/>
            </p:nvSpPr>
            <p:spPr>
              <a:xfrm>
                <a:off x="7629199" y="2553392"/>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8" name="Google Shape;328;p16"/>
              <p:cNvSpPr/>
              <p:nvPr/>
            </p:nvSpPr>
            <p:spPr>
              <a:xfrm>
                <a:off x="7629199" y="27557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29" name="Google Shape;329;p16"/>
              <p:cNvSpPr/>
              <p:nvPr/>
            </p:nvSpPr>
            <p:spPr>
              <a:xfrm>
                <a:off x="7629224" y="29580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0" name="Google Shape;330;p16"/>
              <p:cNvSpPr/>
              <p:nvPr/>
            </p:nvSpPr>
            <p:spPr>
              <a:xfrm>
                <a:off x="7022220"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1" name="Google Shape;331;p16"/>
              <p:cNvSpPr/>
              <p:nvPr/>
            </p:nvSpPr>
            <p:spPr>
              <a:xfrm>
                <a:off x="7224547"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2" name="Google Shape;332;p16"/>
              <p:cNvSpPr/>
              <p:nvPr/>
            </p:nvSpPr>
            <p:spPr>
              <a:xfrm>
                <a:off x="7426873"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3" name="Google Shape;333;p16"/>
              <p:cNvSpPr/>
              <p:nvPr/>
            </p:nvSpPr>
            <p:spPr>
              <a:xfrm>
                <a:off x="7022220"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4" name="Google Shape;334;p16"/>
              <p:cNvSpPr/>
              <p:nvPr/>
            </p:nvSpPr>
            <p:spPr>
              <a:xfrm>
                <a:off x="7224547"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5" name="Google Shape;335;p16"/>
              <p:cNvSpPr/>
              <p:nvPr/>
            </p:nvSpPr>
            <p:spPr>
              <a:xfrm>
                <a:off x="7426873"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6" name="Google Shape;336;p16"/>
              <p:cNvSpPr/>
              <p:nvPr/>
            </p:nvSpPr>
            <p:spPr>
              <a:xfrm>
                <a:off x="7629199" y="3160433"/>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37" name="Google Shape;337;p16"/>
              <p:cNvSpPr/>
              <p:nvPr/>
            </p:nvSpPr>
            <p:spPr>
              <a:xfrm>
                <a:off x="7629224" y="3362774"/>
                <a:ext cx="59400" cy="594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338" name="Google Shape;338;p16"/>
            <p:cNvGrpSpPr/>
            <p:nvPr/>
          </p:nvGrpSpPr>
          <p:grpSpPr>
            <a:xfrm>
              <a:off x="-225" y="2008293"/>
              <a:ext cx="301822" cy="1126923"/>
              <a:chOff x="-225" y="1987280"/>
              <a:chExt cx="318950" cy="1190873"/>
            </a:xfrm>
          </p:grpSpPr>
          <p:sp>
            <p:nvSpPr>
              <p:cNvPr id="339" name="Google Shape;339;p16"/>
              <p:cNvSpPr/>
              <p:nvPr/>
            </p:nvSpPr>
            <p:spPr>
              <a:xfrm>
                <a:off x="-175" y="1987280"/>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40" name="Google Shape;340;p16"/>
              <p:cNvSpPr/>
              <p:nvPr/>
            </p:nvSpPr>
            <p:spPr>
              <a:xfrm>
                <a:off x="-175" y="2255817"/>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41" name="Google Shape;341;p16"/>
              <p:cNvSpPr/>
              <p:nvPr/>
            </p:nvSpPr>
            <p:spPr>
              <a:xfrm>
                <a:off x="-175" y="2524353"/>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42" name="Google Shape;342;p16"/>
              <p:cNvSpPr/>
              <p:nvPr/>
            </p:nvSpPr>
            <p:spPr>
              <a:xfrm>
                <a:off x="-225" y="2792878"/>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43" name="Google Shape;343;p16"/>
              <p:cNvSpPr/>
              <p:nvPr/>
            </p:nvSpPr>
            <p:spPr>
              <a:xfrm>
                <a:off x="-225" y="3061453"/>
                <a:ext cx="318900" cy="1167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344" name="Google Shape;344;p16"/>
            <p:cNvGrpSpPr/>
            <p:nvPr/>
          </p:nvGrpSpPr>
          <p:grpSpPr>
            <a:xfrm>
              <a:off x="8842175" y="668859"/>
              <a:ext cx="301822" cy="872807"/>
              <a:chOff x="-225" y="2255817"/>
              <a:chExt cx="318950" cy="922336"/>
            </a:xfrm>
          </p:grpSpPr>
          <p:sp>
            <p:nvSpPr>
              <p:cNvPr id="345" name="Google Shape;345;p16"/>
              <p:cNvSpPr/>
              <p:nvPr/>
            </p:nvSpPr>
            <p:spPr>
              <a:xfrm>
                <a:off x="-175" y="2255817"/>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46" name="Google Shape;346;p16"/>
              <p:cNvSpPr/>
              <p:nvPr/>
            </p:nvSpPr>
            <p:spPr>
              <a:xfrm>
                <a:off x="-175" y="2524353"/>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47" name="Google Shape;347;p16"/>
              <p:cNvSpPr/>
              <p:nvPr/>
            </p:nvSpPr>
            <p:spPr>
              <a:xfrm>
                <a:off x="-225" y="2792878"/>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48" name="Google Shape;348;p16"/>
              <p:cNvSpPr/>
              <p:nvPr/>
            </p:nvSpPr>
            <p:spPr>
              <a:xfrm>
                <a:off x="-225" y="3061453"/>
                <a:ext cx="318900" cy="116700"/>
              </a:xfrm>
              <a:prstGeom prst="rect">
                <a:avLst/>
              </a:prstGeom>
              <a:solidFill>
                <a:srgbClr val="E0E0E7"/>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349" name="Google Shape;349;p16"/>
            <p:cNvGrpSpPr/>
            <p:nvPr/>
          </p:nvGrpSpPr>
          <p:grpSpPr>
            <a:xfrm>
              <a:off x="5798375" y="4270684"/>
              <a:ext cx="301822" cy="872807"/>
              <a:chOff x="1611209" y="2255817"/>
              <a:chExt cx="318950" cy="922336"/>
            </a:xfrm>
          </p:grpSpPr>
          <p:sp>
            <p:nvSpPr>
              <p:cNvPr id="350" name="Google Shape;350;p16"/>
              <p:cNvSpPr/>
              <p:nvPr/>
            </p:nvSpPr>
            <p:spPr>
              <a:xfrm>
                <a:off x="1611259" y="2255817"/>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51" name="Google Shape;351;p16"/>
              <p:cNvSpPr/>
              <p:nvPr/>
            </p:nvSpPr>
            <p:spPr>
              <a:xfrm>
                <a:off x="1611259" y="2524353"/>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52" name="Google Shape;352;p16"/>
              <p:cNvSpPr/>
              <p:nvPr/>
            </p:nvSpPr>
            <p:spPr>
              <a:xfrm>
                <a:off x="1611209" y="2792878"/>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53" name="Google Shape;353;p16"/>
              <p:cNvSpPr/>
              <p:nvPr/>
            </p:nvSpPr>
            <p:spPr>
              <a:xfrm>
                <a:off x="1611209" y="3061453"/>
                <a:ext cx="318900" cy="116700"/>
              </a:xfrm>
              <a:prstGeom prst="rect">
                <a:avLst/>
              </a:prstGeom>
              <a:solidFill>
                <a:srgbClr val="272A36"/>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nvGrpSpPr>
            <p:cNvPr id="354" name="Google Shape;354;p16"/>
            <p:cNvGrpSpPr/>
            <p:nvPr/>
          </p:nvGrpSpPr>
          <p:grpSpPr>
            <a:xfrm>
              <a:off x="685795" y="0"/>
              <a:ext cx="666403" cy="666424"/>
              <a:chOff x="7996345" y="980275"/>
              <a:chExt cx="666403" cy="666424"/>
            </a:xfrm>
          </p:grpSpPr>
          <p:sp>
            <p:nvSpPr>
              <p:cNvPr id="355" name="Google Shape;355;p16"/>
              <p:cNvSpPr/>
              <p:nvPr/>
            </p:nvSpPr>
            <p:spPr>
              <a:xfrm>
                <a:off x="7996345"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56" name="Google Shape;356;p16"/>
              <p:cNvSpPr/>
              <p:nvPr/>
            </p:nvSpPr>
            <p:spPr>
              <a:xfrm>
                <a:off x="8198672"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57" name="Google Shape;357;p16"/>
              <p:cNvSpPr/>
              <p:nvPr/>
            </p:nvSpPr>
            <p:spPr>
              <a:xfrm>
                <a:off x="8400998"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58" name="Google Shape;358;p16"/>
              <p:cNvSpPr/>
              <p:nvPr/>
            </p:nvSpPr>
            <p:spPr>
              <a:xfrm>
                <a:off x="7996345"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59" name="Google Shape;359;p16"/>
              <p:cNvSpPr/>
              <p:nvPr/>
            </p:nvSpPr>
            <p:spPr>
              <a:xfrm>
                <a:off x="8198672"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0" name="Google Shape;360;p16"/>
              <p:cNvSpPr/>
              <p:nvPr/>
            </p:nvSpPr>
            <p:spPr>
              <a:xfrm>
                <a:off x="8400998"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1" name="Google Shape;361;p16"/>
              <p:cNvSpPr/>
              <p:nvPr/>
            </p:nvSpPr>
            <p:spPr>
              <a:xfrm>
                <a:off x="7996345"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2" name="Google Shape;362;p16"/>
              <p:cNvSpPr/>
              <p:nvPr/>
            </p:nvSpPr>
            <p:spPr>
              <a:xfrm>
                <a:off x="8198672"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3" name="Google Shape;363;p16"/>
              <p:cNvSpPr/>
              <p:nvPr/>
            </p:nvSpPr>
            <p:spPr>
              <a:xfrm>
                <a:off x="8400998"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4" name="Google Shape;364;p16"/>
              <p:cNvSpPr/>
              <p:nvPr/>
            </p:nvSpPr>
            <p:spPr>
              <a:xfrm>
                <a:off x="7996345"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5" name="Google Shape;365;p16"/>
              <p:cNvSpPr/>
              <p:nvPr/>
            </p:nvSpPr>
            <p:spPr>
              <a:xfrm>
                <a:off x="8198672"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6" name="Google Shape;366;p16"/>
              <p:cNvSpPr/>
              <p:nvPr/>
            </p:nvSpPr>
            <p:spPr>
              <a:xfrm>
                <a:off x="8400998"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7" name="Google Shape;367;p16"/>
              <p:cNvSpPr/>
              <p:nvPr/>
            </p:nvSpPr>
            <p:spPr>
              <a:xfrm>
                <a:off x="8603324" y="980275"/>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8" name="Google Shape;368;p16"/>
              <p:cNvSpPr/>
              <p:nvPr/>
            </p:nvSpPr>
            <p:spPr>
              <a:xfrm>
                <a:off x="8603324" y="1182617"/>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69" name="Google Shape;369;p16"/>
              <p:cNvSpPr/>
              <p:nvPr/>
            </p:nvSpPr>
            <p:spPr>
              <a:xfrm>
                <a:off x="8603324" y="1384958"/>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sp>
            <p:nvSpPr>
              <p:cNvPr id="370" name="Google Shape;370;p16"/>
              <p:cNvSpPr/>
              <p:nvPr/>
            </p:nvSpPr>
            <p:spPr>
              <a:xfrm>
                <a:off x="8603349" y="1587299"/>
                <a:ext cx="59400" cy="594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l">
                  <a:spcBef>
                    <a:spcPts val="0"/>
                  </a:spcBef>
                  <a:spcAft>
                    <a:spcPts val="0"/>
                  </a:spcAft>
                  <a:buNone/>
                </a:pPr>
                <a:r>
                  <a:t/>
                </a:r>
                <a:endParaRPr/>
              </a:p>
            </p:txBody>
          </p:sp>
        </p:grpSp>
      </p:grpSp>
      <p:pic>
        <p:nvPicPr>
          <p:cNvPr id="371" name="Google Shape;371;p16"/>
          <p:cNvPicPr preferRelativeResize="0"/>
          <p:nvPr/>
        </p:nvPicPr>
        <p:blipFill>
          <a:blip r:embed="rId2">
            <a:alphaModFix/>
          </a:blip>
          <a:stretch>
            <a:fillRect/>
          </a:stretch>
        </p:blipFill>
        <p:spPr>
          <a:xfrm>
            <a:off x="4197848" y="501239"/>
            <a:ext cx="607896" cy="859796"/>
          </a:xfrm>
          <a:prstGeom prst="rect">
            <a:avLst/>
          </a:prstGeom>
          <a:noFill/>
          <a:ln>
            <a:noFill/>
          </a:ln>
        </p:spPr>
      </p:pic>
      <p:sp>
        <p:nvSpPr>
          <p:cNvPr id="372" name="Google Shape;372;p16"/>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5500">
              <a:solidFill>
                <a:srgbClr val="FFFFFF"/>
              </a:solidFill>
              <a:latin typeface="Barlow SemiBold"/>
              <a:ea typeface="Barlow SemiBold"/>
              <a:cs typeface="Barlow SemiBold"/>
              <a:sym typeface="Barlow SemiBold"/>
            </a:endParaRPr>
          </a:p>
        </p:txBody>
      </p:sp>
      <p:pic>
        <p:nvPicPr>
          <p:cNvPr id="373" name="Google Shape;373;p16"/>
          <p:cNvPicPr preferRelativeResize="0"/>
          <p:nvPr/>
        </p:nvPicPr>
        <p:blipFill>
          <a:blip r:embed="rId3">
            <a:alphaModFix/>
          </a:blip>
          <a:stretch>
            <a:fillRect/>
          </a:stretch>
        </p:blipFill>
        <p:spPr>
          <a:xfrm>
            <a:off x="7261750" y="4229104"/>
            <a:ext cx="1380173" cy="617299"/>
          </a:xfrm>
          <a:prstGeom prst="rect">
            <a:avLst/>
          </a:prstGeom>
          <a:noFill/>
          <a:ln>
            <a:noFill/>
          </a:ln>
        </p:spPr>
      </p:pic>
      <p:pic>
        <p:nvPicPr>
          <p:cNvPr id="374" name="Google Shape;374;p16"/>
          <p:cNvPicPr preferRelativeResize="0"/>
          <p:nvPr/>
        </p:nvPicPr>
        <p:blipFill>
          <a:blip r:embed="rId4">
            <a:alphaModFix/>
          </a:blip>
          <a:stretch>
            <a:fillRect/>
          </a:stretch>
        </p:blipFill>
        <p:spPr>
          <a:xfrm>
            <a:off x="495300" y="4430663"/>
            <a:ext cx="1098947" cy="289759"/>
          </a:xfrm>
          <a:prstGeom prst="rect">
            <a:avLst/>
          </a:prstGeom>
          <a:noFill/>
          <a:ln>
            <a:noFill/>
          </a:ln>
        </p:spPr>
      </p:pic>
      <p:sp>
        <p:nvSpPr>
          <p:cNvPr id="375" name="Google Shape;375;p16"/>
          <p:cNvSpPr txBox="1"/>
          <p:nvPr/>
        </p:nvSpPr>
        <p:spPr>
          <a:xfrm>
            <a:off x="311708" y="744563"/>
            <a:ext cx="8520600" cy="2052600"/>
          </a:xfrm>
          <a:prstGeom prst="rect">
            <a:avLst/>
          </a:prstGeom>
          <a:noFill/>
          <a:ln>
            <a:noFill/>
          </a:ln>
        </p:spPr>
        <p:txBody>
          <a:bodyPr anchorCtr="0" anchor="b" bIns="105500" lIns="105500" spcFirstLastPara="1" rIns="105500" wrap="square" tIns="105500">
            <a:normAutofit/>
          </a:bodyPr>
          <a:lstStyle/>
          <a:p>
            <a:pPr indent="0" lvl="0" marL="0" rtl="0" algn="ctr">
              <a:spcBef>
                <a:spcPts val="0"/>
              </a:spcBef>
              <a:spcAft>
                <a:spcPts val="0"/>
              </a:spcAft>
              <a:buNone/>
            </a:pPr>
            <a:r>
              <a:t/>
            </a:r>
            <a:endParaRPr sz="6000">
              <a:solidFill>
                <a:srgbClr val="000000"/>
              </a:solidFill>
              <a:latin typeface="Poppins"/>
              <a:ea typeface="Poppins"/>
              <a:cs typeface="Poppins"/>
              <a:sym typeface="Poppins"/>
            </a:endParaRPr>
          </a:p>
        </p:txBody>
      </p:sp>
      <p:sp>
        <p:nvSpPr>
          <p:cNvPr id="376" name="Google Shape;376;p16"/>
          <p:cNvSpPr txBox="1"/>
          <p:nvPr/>
        </p:nvSpPr>
        <p:spPr>
          <a:xfrm>
            <a:off x="311700" y="2834113"/>
            <a:ext cx="8520600" cy="792600"/>
          </a:xfrm>
          <a:prstGeom prst="rect">
            <a:avLst/>
          </a:prstGeom>
          <a:noFill/>
          <a:ln>
            <a:noFill/>
          </a:ln>
        </p:spPr>
        <p:txBody>
          <a:bodyPr anchorCtr="0" anchor="t" bIns="105500" lIns="105500" spcFirstLastPara="1" rIns="105500" wrap="square" tIns="105500">
            <a:normAutofit/>
          </a:bodyPr>
          <a:lstStyle/>
          <a:p>
            <a:pPr indent="0" lvl="0" marL="0" rtl="0" algn="ctr">
              <a:spcBef>
                <a:spcPts val="0"/>
              </a:spcBef>
              <a:spcAft>
                <a:spcPts val="0"/>
              </a:spcAft>
              <a:buNone/>
            </a:pPr>
            <a:r>
              <a:t/>
            </a:r>
            <a:endParaRPr sz="3200">
              <a:solidFill>
                <a:srgbClr val="595959"/>
              </a:solidFill>
              <a:latin typeface="Poppins"/>
              <a:ea typeface="Poppins"/>
              <a:cs typeface="Poppins"/>
              <a:sym typeface="Poppins"/>
            </a:endParaRPr>
          </a:p>
        </p:txBody>
      </p:sp>
      <p:pic>
        <p:nvPicPr>
          <p:cNvPr id="377" name="Google Shape;377;p16"/>
          <p:cNvPicPr preferRelativeResize="0"/>
          <p:nvPr/>
        </p:nvPicPr>
        <p:blipFill rotWithShape="1">
          <a:blip r:embed="rId5">
            <a:alphaModFix/>
          </a:blip>
          <a:srcRect b="0" l="0" r="0" t="0"/>
          <a:stretch/>
        </p:blipFill>
        <p:spPr>
          <a:xfrm>
            <a:off x="311697" y="4606912"/>
            <a:ext cx="386830" cy="386830"/>
          </a:xfrm>
          <a:prstGeom prst="rect">
            <a:avLst/>
          </a:prstGeom>
          <a:noFill/>
          <a:ln>
            <a:noFill/>
          </a:ln>
        </p:spPr>
      </p:pic>
      <p:sp>
        <p:nvSpPr>
          <p:cNvPr id="378" name="Google Shape;378;p16"/>
          <p:cNvSpPr/>
          <p:nvPr/>
        </p:nvSpPr>
        <p:spPr>
          <a:xfrm>
            <a:off x="0" y="-12"/>
            <a:ext cx="9144000" cy="4474500"/>
          </a:xfrm>
          <a:prstGeom prst="rect">
            <a:avLst/>
          </a:prstGeom>
          <a:solidFill>
            <a:srgbClr val="1E244C"/>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Calibri"/>
              <a:ea typeface="Calibri"/>
              <a:cs typeface="Calibri"/>
              <a:sym typeface="Calibri"/>
            </a:endParaRPr>
          </a:p>
        </p:txBody>
      </p:sp>
      <p:sp>
        <p:nvSpPr>
          <p:cNvPr id="379" name="Google Shape;379;p16"/>
          <p:cNvSpPr txBox="1"/>
          <p:nvPr/>
        </p:nvSpPr>
        <p:spPr>
          <a:xfrm>
            <a:off x="2100150" y="4606901"/>
            <a:ext cx="6898500" cy="476100"/>
          </a:xfrm>
          <a:prstGeom prst="rect">
            <a:avLst/>
          </a:prstGeom>
          <a:noFill/>
          <a:ln>
            <a:noFill/>
          </a:ln>
        </p:spPr>
        <p:txBody>
          <a:bodyPr anchorCtr="0" anchor="t" bIns="105500" lIns="105500" spcFirstLastPara="1" rIns="105500" wrap="square" tIns="105500">
            <a:noAutofit/>
          </a:bodyPr>
          <a:lstStyle/>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2F2F83"/>
                </a:solidFill>
                <a:latin typeface="Montserrat"/>
                <a:ea typeface="Montserrat"/>
                <a:cs typeface="Montserrat"/>
                <a:sym typeface="Montserrat"/>
              </a:rPr>
              <a:t>Pride •  Respect •  Determination</a:t>
            </a:r>
            <a:endParaRPr b="1" i="0" sz="1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800"/>
              <a:buFont typeface="Arial"/>
              <a:buNone/>
            </a:pPr>
            <a:r>
              <a:rPr b="1" i="0" lang="en-GB" sz="800" u="none" cap="none" strike="noStrike">
                <a:solidFill>
                  <a:srgbClr val="2F2F83"/>
                </a:solidFill>
                <a:latin typeface="Montserrat"/>
                <a:ea typeface="Montserrat"/>
                <a:cs typeface="Montserrat"/>
                <a:sym typeface="Montserrat"/>
              </a:rPr>
              <a:t>Empowering an inclusive community, founded on Gospel Values.</a:t>
            </a:r>
            <a:endParaRPr b="1" i="0" sz="8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2F2F83"/>
              </a:solidFill>
              <a:latin typeface="Montserrat"/>
              <a:ea typeface="Montserrat"/>
              <a:cs typeface="Montserrat"/>
              <a:sym typeface="Montserrat"/>
            </a:endParaRPr>
          </a:p>
        </p:txBody>
      </p:sp>
      <p:sp>
        <p:nvSpPr>
          <p:cNvPr id="380" name="Google Shape;380;p16"/>
          <p:cNvSpPr/>
          <p:nvPr/>
        </p:nvSpPr>
        <p:spPr>
          <a:xfrm>
            <a:off x="0" y="4474491"/>
            <a:ext cx="9144000" cy="50400"/>
          </a:xfrm>
          <a:prstGeom prst="rect">
            <a:avLst/>
          </a:prstGeom>
          <a:solidFill>
            <a:srgbClr val="BFE4FF"/>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Calibri"/>
              <a:ea typeface="Calibri"/>
              <a:cs typeface="Calibri"/>
              <a:sym typeface="Calibri"/>
            </a:endParaRPr>
          </a:p>
        </p:txBody>
      </p:sp>
      <p:sp>
        <p:nvSpPr>
          <p:cNvPr id="381" name="Google Shape;381;p16"/>
          <p:cNvSpPr txBox="1"/>
          <p:nvPr/>
        </p:nvSpPr>
        <p:spPr>
          <a:xfrm>
            <a:off x="842627" y="4651766"/>
            <a:ext cx="2933700" cy="165900"/>
          </a:xfrm>
          <a:prstGeom prst="rect">
            <a:avLst/>
          </a:prstGeom>
          <a:noFill/>
          <a:ln>
            <a:noFill/>
          </a:ln>
        </p:spPr>
        <p:txBody>
          <a:bodyPr anchorCtr="0" anchor="t" bIns="105500" lIns="105500" spcFirstLastPara="1" rIns="105500" wrap="square" tIns="105500">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2F2F83"/>
                </a:solidFill>
                <a:latin typeface="Montserrat"/>
                <a:ea typeface="Montserrat"/>
                <a:cs typeface="Montserrat"/>
                <a:sym typeface="Montserrat"/>
              </a:rPr>
              <a:t>Excellence In All We Do</a:t>
            </a:r>
            <a:endParaRPr b="0" i="0" sz="3200" u="none" cap="none" strike="noStrike">
              <a:solidFill>
                <a:srgbClr val="000000"/>
              </a:solidFill>
              <a:latin typeface="Calibri"/>
              <a:ea typeface="Calibri"/>
              <a:cs typeface="Calibri"/>
              <a:sym typeface="Calibri"/>
            </a:endParaRPr>
          </a:p>
        </p:txBody>
      </p:sp>
      <p:sp>
        <p:nvSpPr>
          <p:cNvPr id="382" name="Google Shape;382;p16"/>
          <p:cNvSpPr/>
          <p:nvPr/>
        </p:nvSpPr>
        <p:spPr>
          <a:xfrm>
            <a:off x="-225" y="4524850"/>
            <a:ext cx="9144000" cy="618600"/>
          </a:xfrm>
          <a:prstGeom prst="rect">
            <a:avLst/>
          </a:prstGeom>
          <a:solidFill>
            <a:srgbClr val="FFFFFF"/>
          </a:solidFill>
          <a:ln>
            <a:noFill/>
          </a:ln>
        </p:spPr>
        <p:txBody>
          <a:bodyPr anchorCtr="0" anchor="ctr" bIns="105500" lIns="105500" spcFirstLastPara="1" rIns="105500" wrap="square" tIns="105500">
            <a:noAutofit/>
          </a:bodyPr>
          <a:lstStyle/>
          <a:p>
            <a:pPr indent="0" lvl="0" marL="0" rtl="0" algn="ctr">
              <a:spcBef>
                <a:spcPts val="0"/>
              </a:spcBef>
              <a:spcAft>
                <a:spcPts val="0"/>
              </a:spcAft>
              <a:buNone/>
            </a:pPr>
            <a:r>
              <a:t/>
            </a:r>
            <a:endParaRPr sz="1600">
              <a:latin typeface="Barlow Light"/>
              <a:ea typeface="Barlow Light"/>
              <a:cs typeface="Barlow Light"/>
              <a:sym typeface="Barlow Light"/>
            </a:endParaRPr>
          </a:p>
        </p:txBody>
      </p:sp>
      <p:pic>
        <p:nvPicPr>
          <p:cNvPr id="383" name="Google Shape;383;p16"/>
          <p:cNvPicPr preferRelativeResize="0"/>
          <p:nvPr/>
        </p:nvPicPr>
        <p:blipFill rotWithShape="1">
          <a:blip r:embed="rId5">
            <a:alphaModFix/>
          </a:blip>
          <a:srcRect b="0" l="0" r="0" t="0"/>
          <a:stretch/>
        </p:blipFill>
        <p:spPr>
          <a:xfrm>
            <a:off x="311697" y="4606912"/>
            <a:ext cx="386830" cy="386830"/>
          </a:xfrm>
          <a:prstGeom prst="rect">
            <a:avLst/>
          </a:prstGeom>
          <a:noFill/>
          <a:ln>
            <a:noFill/>
          </a:ln>
        </p:spPr>
      </p:pic>
      <p:sp>
        <p:nvSpPr>
          <p:cNvPr id="384" name="Google Shape;384;p16"/>
          <p:cNvSpPr txBox="1"/>
          <p:nvPr/>
        </p:nvSpPr>
        <p:spPr>
          <a:xfrm>
            <a:off x="2100150" y="4606901"/>
            <a:ext cx="6898500" cy="476100"/>
          </a:xfrm>
          <a:prstGeom prst="rect">
            <a:avLst/>
          </a:prstGeom>
          <a:noFill/>
          <a:ln>
            <a:noFill/>
          </a:ln>
        </p:spPr>
        <p:txBody>
          <a:bodyPr anchorCtr="0" anchor="t" bIns="105500" lIns="105500" spcFirstLastPara="1" rIns="105500" wrap="square" tIns="105500">
            <a:noAutofit/>
          </a:bodyPr>
          <a:lstStyle/>
          <a:p>
            <a:pPr indent="0" lvl="0" marL="0" marR="0" rtl="0" algn="r">
              <a:lnSpc>
                <a:spcPct val="100000"/>
              </a:lnSpc>
              <a:spcBef>
                <a:spcPts val="0"/>
              </a:spcBef>
              <a:spcAft>
                <a:spcPts val="0"/>
              </a:spcAft>
              <a:buClr>
                <a:srgbClr val="000000"/>
              </a:buClr>
              <a:buSzPts val="1600"/>
              <a:buFont typeface="Arial"/>
              <a:buNone/>
            </a:pPr>
            <a:r>
              <a:rPr b="1" lang="en-GB" sz="1600">
                <a:solidFill>
                  <a:srgbClr val="2F2F83"/>
                </a:solidFill>
                <a:latin typeface="Montserrat"/>
                <a:ea typeface="Montserrat"/>
                <a:cs typeface="Montserrat"/>
                <a:sym typeface="Montserrat"/>
              </a:rPr>
              <a:t>Compassion • Respect • Determination • Justice</a:t>
            </a:r>
            <a:endParaRPr b="1" i="0" sz="1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800"/>
              <a:buFont typeface="Arial"/>
              <a:buNone/>
            </a:pPr>
            <a:r>
              <a:rPr b="1" lang="en-GB" sz="800">
                <a:solidFill>
                  <a:srgbClr val="2F2F83"/>
                </a:solidFill>
                <a:latin typeface="Montserrat"/>
                <a:ea typeface="Montserrat"/>
                <a:cs typeface="Montserrat"/>
                <a:sym typeface="Montserrat"/>
              </a:rPr>
              <a:t>To build an inclusive Catholic community founded on the Gospel Values</a:t>
            </a:r>
            <a:endParaRPr b="1" i="0" sz="8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2F2F83"/>
              </a:solidFill>
              <a:latin typeface="Montserrat"/>
              <a:ea typeface="Montserrat"/>
              <a:cs typeface="Montserrat"/>
              <a:sym typeface="Montserrat"/>
            </a:endParaRPr>
          </a:p>
        </p:txBody>
      </p:sp>
      <p:pic>
        <p:nvPicPr>
          <p:cNvPr id="385" name="Google Shape;385;p16" title="sjp.png"/>
          <p:cNvPicPr preferRelativeResize="0"/>
          <p:nvPr/>
        </p:nvPicPr>
        <p:blipFill>
          <a:blip r:embed="rId6">
            <a:alphaModFix/>
          </a:blip>
          <a:stretch>
            <a:fillRect/>
          </a:stretch>
        </p:blipFill>
        <p:spPr>
          <a:xfrm>
            <a:off x="842625" y="4745084"/>
            <a:ext cx="1436062" cy="162292"/>
          </a:xfrm>
          <a:prstGeom prst="rect">
            <a:avLst/>
          </a:prstGeom>
          <a:noFill/>
          <a:ln>
            <a:noFill/>
          </a:ln>
        </p:spPr>
      </p:pic>
      <p:sp>
        <p:nvSpPr>
          <p:cNvPr id="386" name="Google Shape;386;p16"/>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87" name="Shape 387"/>
        <p:cNvGrpSpPr/>
        <p:nvPr/>
      </p:nvGrpSpPr>
      <p:grpSpPr>
        <a:xfrm>
          <a:off x="0" y="0"/>
          <a:ext cx="0" cy="0"/>
          <a:chOff x="0" y="0"/>
          <a:chExt cx="0" cy="0"/>
        </a:xfrm>
      </p:grpSpPr>
      <p:pic>
        <p:nvPicPr>
          <p:cNvPr id="388" name="Google Shape;388;p17"/>
          <p:cNvPicPr preferRelativeResize="0"/>
          <p:nvPr/>
        </p:nvPicPr>
        <p:blipFill>
          <a:blip r:embed="rId2">
            <a:alphaModFix/>
          </a:blip>
          <a:stretch>
            <a:fillRect/>
          </a:stretch>
        </p:blipFill>
        <p:spPr>
          <a:xfrm>
            <a:off x="0" y="0"/>
            <a:ext cx="7429502" cy="4179095"/>
          </a:xfrm>
          <a:prstGeom prst="rect">
            <a:avLst/>
          </a:prstGeom>
          <a:noFill/>
          <a:ln>
            <a:noFill/>
          </a:ln>
        </p:spPr>
      </p:pic>
      <p:sp>
        <p:nvSpPr>
          <p:cNvPr id="389" name="Google Shape;389;p17"/>
          <p:cNvSpPr txBox="1"/>
          <p:nvPr/>
        </p:nvSpPr>
        <p:spPr>
          <a:xfrm>
            <a:off x="311700" y="668375"/>
            <a:ext cx="8520600" cy="572700"/>
          </a:xfrm>
          <a:prstGeom prst="rect">
            <a:avLst/>
          </a:prstGeom>
          <a:noFill/>
          <a:ln>
            <a:noFill/>
          </a:ln>
        </p:spPr>
        <p:txBody>
          <a:bodyPr anchorCtr="0" anchor="t" bIns="105500" lIns="105500" spcFirstLastPara="1" rIns="105500" wrap="square" tIns="105500">
            <a:normAutofit fontScale="92500" lnSpcReduction="20000"/>
          </a:bodyPr>
          <a:lstStyle/>
          <a:p>
            <a:pPr indent="0" lvl="0" marL="0" rtl="0" algn="l">
              <a:spcBef>
                <a:spcPts val="0"/>
              </a:spcBef>
              <a:spcAft>
                <a:spcPts val="0"/>
              </a:spcAft>
              <a:buNone/>
            </a:pPr>
            <a:r>
              <a:t/>
            </a:r>
            <a:endParaRPr b="1" sz="3200">
              <a:solidFill>
                <a:srgbClr val="2F2F83"/>
              </a:solidFill>
              <a:latin typeface="Poppins"/>
              <a:ea typeface="Poppins"/>
              <a:cs typeface="Poppins"/>
              <a:sym typeface="Poppins"/>
            </a:endParaRPr>
          </a:p>
        </p:txBody>
      </p:sp>
      <p:sp>
        <p:nvSpPr>
          <p:cNvPr id="390" name="Google Shape;390;p17"/>
          <p:cNvSpPr txBox="1"/>
          <p:nvPr/>
        </p:nvSpPr>
        <p:spPr>
          <a:xfrm>
            <a:off x="311700" y="1296475"/>
            <a:ext cx="8520600" cy="3416400"/>
          </a:xfrm>
          <a:prstGeom prst="rect">
            <a:avLst/>
          </a:prstGeom>
          <a:noFill/>
          <a:ln>
            <a:noFill/>
          </a:ln>
        </p:spPr>
        <p:txBody>
          <a:bodyPr anchorCtr="0" anchor="t" bIns="105500" lIns="105500" spcFirstLastPara="1" rIns="105500" wrap="square" tIns="105500">
            <a:normAutofit/>
          </a:bodyPr>
          <a:lstStyle/>
          <a:p>
            <a:pPr indent="0" lvl="0" marL="0" rtl="0" algn="l">
              <a:lnSpc>
                <a:spcPct val="115000"/>
              </a:lnSpc>
              <a:spcBef>
                <a:spcPts val="0"/>
              </a:spcBef>
              <a:spcAft>
                <a:spcPts val="1400"/>
              </a:spcAft>
              <a:buNone/>
            </a:pPr>
            <a:r>
              <a:t/>
            </a:r>
            <a:endParaRPr sz="1800">
              <a:solidFill>
                <a:srgbClr val="595959"/>
              </a:solidFill>
              <a:latin typeface="Poppins"/>
              <a:ea typeface="Poppins"/>
              <a:cs typeface="Poppins"/>
              <a:sym typeface="Poppins"/>
            </a:endParaRPr>
          </a:p>
        </p:txBody>
      </p:sp>
      <p:sp>
        <p:nvSpPr>
          <p:cNvPr id="391" name="Google Shape;391;p17"/>
          <p:cNvSpPr txBox="1"/>
          <p:nvPr/>
        </p:nvSpPr>
        <p:spPr>
          <a:xfrm>
            <a:off x="8472458" y="4663217"/>
            <a:ext cx="549000" cy="393600"/>
          </a:xfrm>
          <a:prstGeom prst="rect">
            <a:avLst/>
          </a:prstGeom>
          <a:noFill/>
          <a:ln>
            <a:noFill/>
          </a:ln>
        </p:spPr>
        <p:txBody>
          <a:bodyPr anchorCtr="0" anchor="ctr" bIns="105500" lIns="105500" spcFirstLastPara="1" rIns="105500" wrap="square" tIns="105500">
            <a:normAutofit/>
          </a:bodyPr>
          <a:lstStyle/>
          <a:p>
            <a:pPr indent="0" lvl="0" marL="0" rtl="0" algn="r">
              <a:spcBef>
                <a:spcPts val="0"/>
              </a:spcBef>
              <a:spcAft>
                <a:spcPts val="0"/>
              </a:spcAft>
              <a:buNone/>
            </a:pPr>
            <a:fld id="{00000000-1234-1234-1234-123412341234}" type="slidenum">
              <a:rPr lang="en-GB" sz="1100">
                <a:solidFill>
                  <a:srgbClr val="595959"/>
                </a:solidFill>
              </a:rPr>
              <a:t>‹#›</a:t>
            </a:fld>
            <a:endParaRPr sz="1100">
              <a:solidFill>
                <a:srgbClr val="595959"/>
              </a:solidFill>
            </a:endParaRPr>
          </a:p>
        </p:txBody>
      </p:sp>
      <p:sp>
        <p:nvSpPr>
          <p:cNvPr id="392" name="Google Shape;392;p17"/>
          <p:cNvSpPr/>
          <p:nvPr/>
        </p:nvSpPr>
        <p:spPr>
          <a:xfrm>
            <a:off x="395100" y="1177475"/>
            <a:ext cx="1284000" cy="63600"/>
          </a:xfrm>
          <a:prstGeom prst="rect">
            <a:avLst/>
          </a:prstGeom>
          <a:solidFill>
            <a:srgbClr val="2F2F83"/>
          </a:solidFill>
          <a:ln>
            <a:noFill/>
          </a:ln>
        </p:spPr>
        <p:txBody>
          <a:bodyPr anchorCtr="0" anchor="ctr" bIns="105500" lIns="105500" spcFirstLastPara="1" rIns="105500" wrap="square" tIns="105500">
            <a:noAutofit/>
          </a:bodyPr>
          <a:lstStyle/>
          <a:p>
            <a:pPr indent="0" lvl="0" marL="0" rtl="0" algn="ctr">
              <a:spcBef>
                <a:spcPts val="0"/>
              </a:spcBef>
              <a:spcAft>
                <a:spcPts val="0"/>
              </a:spcAft>
              <a:buNone/>
            </a:pPr>
            <a:r>
              <a:t/>
            </a:r>
            <a:endParaRPr sz="1600">
              <a:latin typeface="Poppins"/>
              <a:ea typeface="Poppins"/>
              <a:cs typeface="Poppins"/>
              <a:sym typeface="Poppins"/>
            </a:endParaRPr>
          </a:p>
        </p:txBody>
      </p:sp>
      <p:sp>
        <p:nvSpPr>
          <p:cNvPr id="393" name="Google Shape;393;p17"/>
          <p:cNvSpPr/>
          <p:nvPr/>
        </p:nvSpPr>
        <p:spPr>
          <a:xfrm>
            <a:off x="551650" y="234350"/>
            <a:ext cx="1593000" cy="201900"/>
          </a:xfrm>
          <a:prstGeom prst="rect">
            <a:avLst/>
          </a:prstGeom>
          <a:solidFill>
            <a:schemeClr val="lt1"/>
          </a:solidFill>
          <a:ln cap="flat" cmpd="sng" w="8250">
            <a:solidFill>
              <a:schemeClr val="lt1"/>
            </a:solidFill>
            <a:prstDash val="solid"/>
            <a:round/>
            <a:headEnd len="sm" w="sm" type="none"/>
            <a:tailEnd len="sm" w="sm" type="none"/>
          </a:ln>
        </p:spPr>
        <p:txBody>
          <a:bodyPr anchorCtr="0" anchor="ctr" bIns="105500" lIns="105500" spcFirstLastPara="1" rIns="105500" wrap="square" tIns="105500">
            <a:noAutofit/>
          </a:bodyPr>
          <a:lstStyle/>
          <a:p>
            <a:pPr indent="0" lvl="0" marL="0" rtl="0" algn="ctr">
              <a:spcBef>
                <a:spcPts val="0"/>
              </a:spcBef>
              <a:spcAft>
                <a:spcPts val="0"/>
              </a:spcAft>
              <a:buNone/>
            </a:pPr>
            <a:r>
              <a:t/>
            </a:r>
            <a:endParaRPr sz="1600">
              <a:latin typeface="Barlow Light"/>
              <a:ea typeface="Barlow Light"/>
              <a:cs typeface="Barlow Light"/>
              <a:sym typeface="Barlow Light"/>
            </a:endParaRPr>
          </a:p>
        </p:txBody>
      </p:sp>
      <p:pic>
        <p:nvPicPr>
          <p:cNvPr id="394" name="Google Shape;394;p17" title="sjp.png"/>
          <p:cNvPicPr preferRelativeResize="0"/>
          <p:nvPr/>
        </p:nvPicPr>
        <p:blipFill>
          <a:blip r:embed="rId3">
            <a:alphaModFix/>
          </a:blip>
          <a:stretch>
            <a:fillRect/>
          </a:stretch>
        </p:blipFill>
        <p:spPr>
          <a:xfrm>
            <a:off x="551650" y="258902"/>
            <a:ext cx="1098419" cy="124150"/>
          </a:xfrm>
          <a:prstGeom prst="rect">
            <a:avLst/>
          </a:prstGeom>
          <a:noFill/>
          <a:ln>
            <a:noFill/>
          </a:ln>
        </p:spPr>
      </p:pic>
      <p:sp>
        <p:nvSpPr>
          <p:cNvPr id="395" name="Google Shape;395;p17"/>
          <p:cNvSpPr txBox="1"/>
          <p:nvPr>
            <p:ph type="title"/>
          </p:nvPr>
        </p:nvSpPr>
        <p:spPr>
          <a:xfrm>
            <a:off x="395100" y="1355800"/>
            <a:ext cx="7843200" cy="653700"/>
          </a:xfrm>
          <a:prstGeom prst="rect">
            <a:avLst/>
          </a:prstGeom>
        </p:spPr>
        <p:txBody>
          <a:bodyPr anchorCtr="0" anchor="ctr" bIns="0" lIns="0" spcFirstLastPara="1" rIns="0" wrap="square" tIns="0">
            <a:noAutofit/>
          </a:bodyPr>
          <a:lstStyle>
            <a:lvl1pPr lvl="0">
              <a:spcBef>
                <a:spcPts val="0"/>
              </a:spcBef>
              <a:spcAft>
                <a:spcPts val="0"/>
              </a:spcAft>
              <a:buClr>
                <a:srgbClr val="002060"/>
              </a:buClr>
              <a:buSzPts val="3000"/>
              <a:buFont typeface="Poppins SemiBold"/>
              <a:buNone/>
              <a:defRPr>
                <a:solidFill>
                  <a:srgbClr val="002060"/>
                </a:solidFill>
                <a:latin typeface="Poppins SemiBold"/>
                <a:ea typeface="Poppins SemiBold"/>
                <a:cs typeface="Poppins SemiBold"/>
                <a:sym typeface="Poppins SemiBold"/>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96" name="Google Shape;396;p17"/>
          <p:cNvSpPr/>
          <p:nvPr/>
        </p:nvSpPr>
        <p:spPr>
          <a:xfrm>
            <a:off x="6913625" y="4701900"/>
            <a:ext cx="2160000" cy="393600"/>
          </a:xfrm>
          <a:prstGeom prst="rect">
            <a:avLst/>
          </a:prstGeom>
          <a:solidFill>
            <a:srgbClr val="F3F3F3"/>
          </a:solidFill>
          <a:ln>
            <a:noFill/>
          </a:ln>
        </p:spPr>
        <p:txBody>
          <a:bodyPr anchorCtr="0" anchor="ctr" bIns="105500" lIns="105500" spcFirstLastPara="1" rIns="105500" wrap="square" tIns="105500">
            <a:noAutofit/>
          </a:bodyPr>
          <a:lstStyle/>
          <a:p>
            <a:pPr indent="0" lvl="0" marL="0" rtl="0" algn="ctr">
              <a:spcBef>
                <a:spcPts val="0"/>
              </a:spcBef>
              <a:spcAft>
                <a:spcPts val="0"/>
              </a:spcAft>
              <a:buNone/>
            </a:pPr>
            <a:r>
              <a:t/>
            </a:r>
            <a:endParaRPr sz="1600">
              <a:latin typeface="Barlow Light"/>
              <a:ea typeface="Barlow Light"/>
              <a:cs typeface="Barlow Light"/>
              <a:sym typeface="Barlow Light"/>
            </a:endParaRPr>
          </a:p>
        </p:txBody>
      </p:sp>
      <p:sp>
        <p:nvSpPr>
          <p:cNvPr id="397" name="Google Shape;397;p17"/>
          <p:cNvSpPr txBox="1"/>
          <p:nvPr/>
        </p:nvSpPr>
        <p:spPr>
          <a:xfrm>
            <a:off x="3370625" y="4701900"/>
            <a:ext cx="5703000" cy="393600"/>
          </a:xfrm>
          <a:prstGeom prst="rect">
            <a:avLst/>
          </a:prstGeom>
          <a:noFill/>
          <a:ln>
            <a:noFill/>
          </a:ln>
        </p:spPr>
        <p:txBody>
          <a:bodyPr anchorCtr="0" anchor="t" bIns="105500" lIns="105500" spcFirstLastPara="1" rIns="105500" wrap="square" tIns="105500">
            <a:noAutofit/>
          </a:bodyPr>
          <a:lstStyle/>
          <a:p>
            <a:pPr indent="0" lvl="0" marL="0" marR="0" rtl="0" algn="r">
              <a:lnSpc>
                <a:spcPct val="100000"/>
              </a:lnSpc>
              <a:spcBef>
                <a:spcPts val="0"/>
              </a:spcBef>
              <a:spcAft>
                <a:spcPts val="0"/>
              </a:spcAft>
              <a:buClr>
                <a:srgbClr val="000000"/>
              </a:buClr>
              <a:buSzPts val="1600"/>
              <a:buFont typeface="Arial"/>
              <a:buNone/>
            </a:pPr>
            <a:r>
              <a:rPr b="1" lang="en-GB" sz="1000">
                <a:solidFill>
                  <a:srgbClr val="2F2F83"/>
                </a:solidFill>
                <a:latin typeface="Montserrat"/>
                <a:ea typeface="Montserrat"/>
                <a:cs typeface="Montserrat"/>
                <a:sym typeface="Montserrat"/>
              </a:rPr>
              <a:t>Compassion • Respect • Determination • Justice</a:t>
            </a:r>
            <a:endParaRPr b="1" i="0" sz="10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800"/>
              <a:buFont typeface="Arial"/>
              <a:buNone/>
            </a:pPr>
            <a:r>
              <a:rPr b="1" lang="en-GB" sz="600">
                <a:solidFill>
                  <a:srgbClr val="2F2F83"/>
                </a:solidFill>
                <a:latin typeface="Montserrat"/>
                <a:ea typeface="Montserrat"/>
                <a:cs typeface="Montserrat"/>
                <a:sym typeface="Montserrat"/>
              </a:rPr>
              <a:t>To build an inclusive Catholic community founded on the Gospel Values</a:t>
            </a:r>
            <a:endParaRPr b="1" i="0" sz="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600"/>
              <a:buFont typeface="Arial"/>
              <a:buNone/>
            </a:pPr>
            <a:r>
              <a:t/>
            </a:r>
            <a:endParaRPr b="1" i="0" sz="1400" u="none" cap="none" strike="noStrike">
              <a:solidFill>
                <a:srgbClr val="2F2F83"/>
              </a:solidFill>
              <a:latin typeface="Montserrat"/>
              <a:ea typeface="Montserrat"/>
              <a:cs typeface="Montserrat"/>
              <a:sym typeface="Montserra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98" name="Shape 398"/>
        <p:cNvGrpSpPr/>
        <p:nvPr/>
      </p:nvGrpSpPr>
      <p:grpSpPr>
        <a:xfrm>
          <a:off x="0" y="0"/>
          <a:ext cx="0" cy="0"/>
          <a:chOff x="0" y="0"/>
          <a:chExt cx="0" cy="0"/>
        </a:xfrm>
      </p:grpSpPr>
      <p:sp>
        <p:nvSpPr>
          <p:cNvPr id="399" name="Google Shape;399;p18"/>
          <p:cNvSpPr/>
          <p:nvPr/>
        </p:nvSpPr>
        <p:spPr>
          <a:xfrm>
            <a:off x="0" y="0"/>
            <a:ext cx="9144000" cy="4398600"/>
          </a:xfrm>
          <a:prstGeom prst="rect">
            <a:avLst/>
          </a:prstGeom>
          <a:solidFill>
            <a:srgbClr val="1E244C"/>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pic>
        <p:nvPicPr>
          <p:cNvPr id="400" name="Google Shape;400;p18"/>
          <p:cNvPicPr preferRelativeResize="0"/>
          <p:nvPr/>
        </p:nvPicPr>
        <p:blipFill rotWithShape="1">
          <a:blip r:embed="rId2">
            <a:alphaModFix/>
          </a:blip>
          <a:srcRect b="0" l="0" r="0" t="0"/>
          <a:stretch/>
        </p:blipFill>
        <p:spPr>
          <a:xfrm>
            <a:off x="162069" y="4572149"/>
            <a:ext cx="435385" cy="435385"/>
          </a:xfrm>
          <a:prstGeom prst="rect">
            <a:avLst/>
          </a:prstGeom>
          <a:noFill/>
          <a:ln>
            <a:noFill/>
          </a:ln>
        </p:spPr>
      </p:pic>
      <p:sp>
        <p:nvSpPr>
          <p:cNvPr id="401" name="Google Shape;401;p18"/>
          <p:cNvSpPr/>
          <p:nvPr/>
        </p:nvSpPr>
        <p:spPr>
          <a:xfrm>
            <a:off x="0" y="4395431"/>
            <a:ext cx="9144000" cy="117300"/>
          </a:xfrm>
          <a:prstGeom prst="rect">
            <a:avLst/>
          </a:prstGeom>
          <a:solidFill>
            <a:srgbClr val="1E244C"/>
          </a:solidFill>
          <a:ln>
            <a:noFill/>
          </a:ln>
        </p:spPr>
        <p:txBody>
          <a:bodyPr anchorCtr="0" anchor="ctr" bIns="29650" lIns="59350" spcFirstLastPara="1" rIns="59350" wrap="square" tIns="296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02" name="Google Shape;402;p18"/>
          <p:cNvSpPr txBox="1"/>
          <p:nvPr/>
        </p:nvSpPr>
        <p:spPr>
          <a:xfrm>
            <a:off x="3858356" y="4661541"/>
            <a:ext cx="5173800" cy="357000"/>
          </a:xfrm>
          <a:prstGeom prst="rect">
            <a:avLst/>
          </a:prstGeom>
          <a:noFill/>
          <a:ln>
            <a:noFill/>
          </a:ln>
        </p:spPr>
        <p:txBody>
          <a:bodyPr anchorCtr="0" anchor="t" bIns="79125" lIns="79125" spcFirstLastPara="1" rIns="79125" wrap="square" tIns="79125">
            <a:noAutofit/>
          </a:bodyPr>
          <a:lstStyle/>
          <a:p>
            <a:pPr indent="0" lvl="0" marL="0" marR="0" rtl="0" algn="r">
              <a:lnSpc>
                <a:spcPct val="100000"/>
              </a:lnSpc>
              <a:spcBef>
                <a:spcPts val="0"/>
              </a:spcBef>
              <a:spcAft>
                <a:spcPts val="0"/>
              </a:spcAft>
              <a:buClr>
                <a:srgbClr val="000000"/>
              </a:buClr>
              <a:buSzPts val="1200"/>
              <a:buFont typeface="Arial"/>
              <a:buNone/>
            </a:pPr>
            <a:r>
              <a:rPr b="1" i="0" lang="en-GB" sz="1200" u="none" cap="none" strike="noStrike">
                <a:solidFill>
                  <a:srgbClr val="2F2F83"/>
                </a:solidFill>
                <a:latin typeface="Montserrat"/>
                <a:ea typeface="Montserrat"/>
                <a:cs typeface="Montserrat"/>
                <a:sym typeface="Montserrat"/>
              </a:rPr>
              <a:t>Pride •  Respect •  Determination</a:t>
            </a:r>
            <a:endParaRPr b="1" i="0" sz="12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600"/>
              <a:buFont typeface="Arial"/>
              <a:buNone/>
            </a:pPr>
            <a:r>
              <a:rPr b="1" i="0" lang="en-GB" sz="600" u="none" cap="none" strike="noStrike">
                <a:solidFill>
                  <a:srgbClr val="2F2F83"/>
                </a:solidFill>
                <a:latin typeface="Montserrat"/>
                <a:ea typeface="Montserrat"/>
                <a:cs typeface="Montserrat"/>
                <a:sym typeface="Montserrat"/>
              </a:rPr>
              <a:t>Empowering an inclusive community, founded on Gospel Values.</a:t>
            </a:r>
            <a:endParaRPr b="1" i="0" sz="6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200"/>
              <a:buFont typeface="Arial"/>
              <a:buNone/>
            </a:pPr>
            <a:r>
              <a:t/>
            </a:r>
            <a:endParaRPr b="1" i="0" sz="1200" u="none" cap="none" strike="noStrike">
              <a:solidFill>
                <a:srgbClr val="2F2F83"/>
              </a:solidFill>
              <a:latin typeface="Montserrat"/>
              <a:ea typeface="Montserrat"/>
              <a:cs typeface="Montserrat"/>
              <a:sym typeface="Montserrat"/>
            </a:endParaRPr>
          </a:p>
        </p:txBody>
      </p:sp>
      <p:sp>
        <p:nvSpPr>
          <p:cNvPr id="403" name="Google Shape;403;p18"/>
          <p:cNvSpPr/>
          <p:nvPr/>
        </p:nvSpPr>
        <p:spPr>
          <a:xfrm>
            <a:off x="0" y="0"/>
            <a:ext cx="9144000" cy="4512900"/>
          </a:xfrm>
          <a:prstGeom prst="rect">
            <a:avLst/>
          </a:prstGeom>
          <a:solidFill>
            <a:srgbClr val="2F2F83"/>
          </a:solidFill>
          <a:ln>
            <a:noFill/>
          </a:ln>
        </p:spPr>
        <p:txBody>
          <a:bodyPr anchorCtr="0" anchor="ctr" bIns="29650" lIns="59350" spcFirstLastPara="1" rIns="59350" wrap="square" tIns="296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04" name="Google Shape;404;p18"/>
          <p:cNvSpPr/>
          <p:nvPr/>
        </p:nvSpPr>
        <p:spPr>
          <a:xfrm>
            <a:off x="0" y="4395431"/>
            <a:ext cx="9144000" cy="117300"/>
          </a:xfrm>
          <a:prstGeom prst="rect">
            <a:avLst/>
          </a:prstGeom>
          <a:solidFill>
            <a:srgbClr val="1E244C"/>
          </a:solidFill>
          <a:ln>
            <a:noFill/>
          </a:ln>
        </p:spPr>
        <p:txBody>
          <a:bodyPr anchorCtr="0" anchor="ctr" bIns="29650" lIns="59350" spcFirstLastPara="1" rIns="59350" wrap="square" tIns="296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05" name="Google Shape;405;p18"/>
          <p:cNvSpPr txBox="1"/>
          <p:nvPr/>
        </p:nvSpPr>
        <p:spPr>
          <a:xfrm>
            <a:off x="759638" y="4709888"/>
            <a:ext cx="3301800" cy="186900"/>
          </a:xfrm>
          <a:prstGeom prst="rect">
            <a:avLst/>
          </a:prstGeom>
          <a:noFill/>
          <a:ln>
            <a:noFill/>
          </a:ln>
        </p:spPr>
        <p:txBody>
          <a:bodyPr anchorCtr="0" anchor="t" bIns="79125" lIns="79125" spcFirstLastPara="1" rIns="79125" wrap="square" tIns="79125">
            <a:noAutofit/>
          </a:bodyPr>
          <a:lstStyle/>
          <a:p>
            <a:pPr indent="0" lvl="0" marL="0" marR="0" rtl="0" algn="l">
              <a:lnSpc>
                <a:spcPct val="100000"/>
              </a:lnSpc>
              <a:spcBef>
                <a:spcPts val="0"/>
              </a:spcBef>
              <a:spcAft>
                <a:spcPts val="0"/>
              </a:spcAft>
              <a:buClr>
                <a:schemeClr val="dk1"/>
              </a:buClr>
              <a:buSzPts val="1200"/>
              <a:buFont typeface="Arial"/>
              <a:buNone/>
            </a:pPr>
            <a:r>
              <a:rPr b="1" i="0" lang="en-GB" sz="1200" u="none" cap="none" strike="noStrike">
                <a:solidFill>
                  <a:srgbClr val="2F2F83"/>
                </a:solidFill>
                <a:latin typeface="Montserrat"/>
                <a:ea typeface="Montserrat"/>
                <a:cs typeface="Montserrat"/>
                <a:sym typeface="Montserrat"/>
              </a:rPr>
              <a:t>Excellence In All We Do</a:t>
            </a:r>
            <a:endParaRPr b="0" i="0" sz="2400" u="none" cap="none" strike="noStrike">
              <a:solidFill>
                <a:schemeClr val="dk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406" name="Shape 406"/>
        <p:cNvGrpSpPr/>
        <p:nvPr/>
      </p:nvGrpSpPr>
      <p:grpSpPr>
        <a:xfrm>
          <a:off x="0" y="0"/>
          <a:ext cx="0" cy="0"/>
          <a:chOff x="0" y="0"/>
          <a:chExt cx="0" cy="0"/>
        </a:xfrm>
      </p:grpSpPr>
      <p:pic>
        <p:nvPicPr>
          <p:cNvPr id="407" name="Google Shape;407;p19"/>
          <p:cNvPicPr preferRelativeResize="0"/>
          <p:nvPr/>
        </p:nvPicPr>
        <p:blipFill rotWithShape="1">
          <a:blip r:embed="rId2">
            <a:alphaModFix/>
          </a:blip>
          <a:srcRect b="0" l="0" r="0" t="0"/>
          <a:stretch/>
        </p:blipFill>
        <p:spPr>
          <a:xfrm>
            <a:off x="8279878" y="4935975"/>
            <a:ext cx="651602" cy="98190"/>
          </a:xfrm>
          <a:prstGeom prst="rect">
            <a:avLst/>
          </a:prstGeom>
          <a:noFill/>
          <a:ln>
            <a:noFill/>
          </a:ln>
        </p:spPr>
      </p:pic>
      <p:pic>
        <p:nvPicPr>
          <p:cNvPr id="408" name="Google Shape;408;p19"/>
          <p:cNvPicPr preferRelativeResize="0"/>
          <p:nvPr/>
        </p:nvPicPr>
        <p:blipFill rotWithShape="1">
          <a:blip r:embed="rId3">
            <a:alphaModFix/>
          </a:blip>
          <a:srcRect b="0" l="0" r="0" t="99229"/>
          <a:stretch/>
        </p:blipFill>
        <p:spPr>
          <a:xfrm>
            <a:off x="0" y="5143500"/>
            <a:ext cx="9144003" cy="39626"/>
          </a:xfrm>
          <a:prstGeom prst="rect">
            <a:avLst/>
          </a:prstGeom>
          <a:noFill/>
          <a:ln>
            <a:noFill/>
          </a:ln>
        </p:spPr>
      </p:pic>
      <p:sp>
        <p:nvSpPr>
          <p:cNvPr id="409" name="Google Shape;409;p19"/>
          <p:cNvSpPr/>
          <p:nvPr/>
        </p:nvSpPr>
        <p:spPr>
          <a:xfrm>
            <a:off x="50" y="0"/>
            <a:ext cx="2290800" cy="5143500"/>
          </a:xfrm>
          <a:prstGeom prst="rect">
            <a:avLst/>
          </a:prstGeom>
          <a:solidFill>
            <a:srgbClr val="211E5B"/>
          </a:solidFill>
          <a:ln>
            <a:noFill/>
          </a:ln>
        </p:spPr>
        <p:txBody>
          <a:bodyPr anchorCtr="0" anchor="ctr" bIns="105500" lIns="105500" spcFirstLastPara="1" rIns="105500" wrap="square" tIns="10550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10" name="Google Shape;410;p19"/>
          <p:cNvSpPr/>
          <p:nvPr/>
        </p:nvSpPr>
        <p:spPr>
          <a:xfrm>
            <a:off x="156200" y="4477100"/>
            <a:ext cx="1096200" cy="166800"/>
          </a:xfrm>
          <a:prstGeom prst="roundRect">
            <a:avLst>
              <a:gd fmla="val 16667" name="adj"/>
            </a:avLst>
          </a:prstGeom>
          <a:solidFill>
            <a:schemeClr val="accent5"/>
          </a:solidFill>
          <a:ln>
            <a:noFill/>
          </a:ln>
        </p:spPr>
        <p:txBody>
          <a:bodyPr anchorCtr="0" anchor="ctr" bIns="105500" lIns="105500" spcFirstLastPara="1" rIns="105500" wrap="square" tIns="10550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11" name="Google Shape;411;p19"/>
          <p:cNvSpPr/>
          <p:nvPr/>
        </p:nvSpPr>
        <p:spPr>
          <a:xfrm>
            <a:off x="156200" y="4667550"/>
            <a:ext cx="1096200" cy="166800"/>
          </a:xfrm>
          <a:prstGeom prst="roundRect">
            <a:avLst>
              <a:gd fmla="val 16667" name="adj"/>
            </a:avLst>
          </a:prstGeom>
          <a:solidFill>
            <a:srgbClr val="F6C700"/>
          </a:solidFill>
          <a:ln>
            <a:noFill/>
          </a:ln>
        </p:spPr>
        <p:txBody>
          <a:bodyPr anchorCtr="0" anchor="ctr" bIns="105500" lIns="105500" spcFirstLastPara="1" rIns="105500" wrap="square" tIns="10550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12" name="Google Shape;412;p19"/>
          <p:cNvSpPr/>
          <p:nvPr/>
        </p:nvSpPr>
        <p:spPr>
          <a:xfrm>
            <a:off x="156200" y="4858000"/>
            <a:ext cx="1382100" cy="166800"/>
          </a:xfrm>
          <a:prstGeom prst="roundRect">
            <a:avLst>
              <a:gd fmla="val 16667" name="adj"/>
            </a:avLst>
          </a:prstGeom>
          <a:solidFill>
            <a:srgbClr val="E23F5E"/>
          </a:solidFill>
          <a:ln>
            <a:noFill/>
          </a:ln>
        </p:spPr>
        <p:txBody>
          <a:bodyPr anchorCtr="0" anchor="ctr" bIns="105500" lIns="105500" spcFirstLastPara="1" rIns="105500" wrap="square" tIns="10550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13" name="Google Shape;413;p19"/>
          <p:cNvSpPr txBox="1"/>
          <p:nvPr/>
        </p:nvSpPr>
        <p:spPr>
          <a:xfrm>
            <a:off x="133350" y="4358400"/>
            <a:ext cx="1495800" cy="1136700"/>
          </a:xfrm>
          <a:prstGeom prst="rect">
            <a:avLst/>
          </a:prstGeom>
          <a:noFill/>
          <a:ln>
            <a:noFill/>
          </a:ln>
        </p:spPr>
        <p:txBody>
          <a:bodyPr anchorCtr="0" anchor="t" bIns="105500" lIns="105500" spcFirstLastPara="1" rIns="105500" wrap="square" tIns="105500">
            <a:sp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lt1"/>
                </a:solidFill>
                <a:latin typeface="Montserrat Medium"/>
                <a:ea typeface="Montserrat Medium"/>
                <a:cs typeface="Montserrat Medium"/>
                <a:sym typeface="Montserrat Medium"/>
              </a:rPr>
              <a:t>Formation </a:t>
            </a:r>
            <a:endParaRPr b="0" i="0" sz="1500" u="none" cap="none" strike="noStrike">
              <a:solidFill>
                <a:schemeClr val="lt1"/>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lt1"/>
                </a:solidFill>
                <a:latin typeface="Montserrat Medium"/>
                <a:ea typeface="Montserrat Medium"/>
                <a:cs typeface="Montserrat Medium"/>
                <a:sym typeface="Montserrat Medium"/>
              </a:rPr>
              <a:t>Inspiration</a:t>
            </a:r>
            <a:endParaRPr b="0" i="0" sz="1500" u="none" cap="none" strike="noStrike">
              <a:solidFill>
                <a:schemeClr val="lt1"/>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lt1"/>
                </a:solidFill>
                <a:latin typeface="Montserrat Medium"/>
                <a:ea typeface="Montserrat Medium"/>
                <a:cs typeface="Montserrat Medium"/>
                <a:sym typeface="Montserrat Medium"/>
              </a:rPr>
              <a:t>Transformation</a:t>
            </a:r>
            <a:endParaRPr b="0" i="0" sz="1500" u="none" cap="none" strike="noStrike">
              <a:solidFill>
                <a:schemeClr val="lt1"/>
              </a:solidFill>
              <a:latin typeface="Montserrat Medium"/>
              <a:ea typeface="Montserrat Medium"/>
              <a:cs typeface="Montserrat Medium"/>
              <a:sym typeface="Montserrat Medium"/>
            </a:endParaRPr>
          </a:p>
        </p:txBody>
      </p:sp>
      <p:sp>
        <p:nvSpPr>
          <p:cNvPr id="414" name="Google Shape;414;p19"/>
          <p:cNvSpPr txBox="1"/>
          <p:nvPr>
            <p:ph type="title"/>
          </p:nvPr>
        </p:nvSpPr>
        <p:spPr>
          <a:xfrm>
            <a:off x="80000" y="203350"/>
            <a:ext cx="2494800" cy="572700"/>
          </a:xfrm>
          <a:prstGeom prst="rect">
            <a:avLst/>
          </a:prstGeom>
          <a:noFill/>
          <a:ln>
            <a:noFill/>
          </a:ln>
        </p:spPr>
        <p:txBody>
          <a:bodyPr anchorCtr="0" anchor="t" bIns="105500" lIns="105500" spcFirstLastPara="1" rIns="105500" wrap="square" tIns="105500">
            <a:normAutofit/>
          </a:bodyPr>
          <a:lstStyle>
            <a:lvl1pPr lvl="0" algn="l">
              <a:lnSpc>
                <a:spcPct val="100000"/>
              </a:lnSpc>
              <a:spcBef>
                <a:spcPts val="0"/>
              </a:spcBef>
              <a:spcAft>
                <a:spcPts val="0"/>
              </a:spcAft>
              <a:buClr>
                <a:schemeClr val="lt1"/>
              </a:buClr>
              <a:buSzPts val="2900"/>
              <a:buFont typeface="Montserrat"/>
              <a:buNone/>
              <a:defRPr b="1" sz="2900">
                <a:solidFill>
                  <a:schemeClr val="lt1"/>
                </a:solidFill>
                <a:latin typeface="Montserrat"/>
                <a:ea typeface="Montserrat"/>
                <a:cs typeface="Montserrat"/>
                <a:sym typeface="Montserrat"/>
              </a:defRPr>
            </a:lvl1pPr>
            <a:lvl2pPr lvl="1"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3200"/>
              <a:buFont typeface="Montserrat"/>
              <a:buNone/>
              <a:defRPr sz="3200">
                <a:solidFill>
                  <a:schemeClr val="dk1"/>
                </a:solidFill>
                <a:latin typeface="Montserrat"/>
                <a:ea typeface="Montserrat"/>
                <a:cs typeface="Montserrat"/>
                <a:sym typeface="Montserrat"/>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
    <p:spTree>
      <p:nvGrpSpPr>
        <p:cNvPr id="415" name="Shape 415"/>
        <p:cNvGrpSpPr/>
        <p:nvPr/>
      </p:nvGrpSpPr>
      <p:grpSpPr>
        <a:xfrm>
          <a:off x="0" y="0"/>
          <a:ext cx="0" cy="0"/>
          <a:chOff x="0" y="0"/>
          <a:chExt cx="0" cy="0"/>
        </a:xfrm>
      </p:grpSpPr>
      <p:sp>
        <p:nvSpPr>
          <p:cNvPr id="416" name="Google Shape;416;p20"/>
          <p:cNvSpPr/>
          <p:nvPr/>
        </p:nvSpPr>
        <p:spPr>
          <a:xfrm>
            <a:off x="0" y="0"/>
            <a:ext cx="9144000" cy="4398600"/>
          </a:xfrm>
          <a:prstGeom prst="rect">
            <a:avLst/>
          </a:prstGeom>
          <a:solidFill>
            <a:srgbClr val="1E244C"/>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sp>
        <p:nvSpPr>
          <p:cNvPr id="417" name="Google Shape;417;p20"/>
          <p:cNvSpPr txBox="1"/>
          <p:nvPr>
            <p:ph idx="12" type="sldNum"/>
          </p:nvPr>
        </p:nvSpPr>
        <p:spPr>
          <a:xfrm>
            <a:off x="6457950" y="4767263"/>
            <a:ext cx="2057400" cy="273900"/>
          </a:xfrm>
          <a:prstGeom prst="rect">
            <a:avLst/>
          </a:prstGeom>
          <a:noFill/>
          <a:ln>
            <a:noFill/>
          </a:ln>
        </p:spPr>
        <p:txBody>
          <a:bodyPr anchorCtr="0" anchor="ctr" bIns="39550" lIns="79125" spcFirstLastPara="1" rIns="79125" wrap="square" tIns="3955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418" name="Google Shape;418;p20"/>
          <p:cNvPicPr preferRelativeResize="0"/>
          <p:nvPr/>
        </p:nvPicPr>
        <p:blipFill rotWithShape="1">
          <a:blip r:embed="rId2">
            <a:alphaModFix/>
          </a:blip>
          <a:srcRect b="0" l="0" r="0" t="0"/>
          <a:stretch/>
        </p:blipFill>
        <p:spPr>
          <a:xfrm>
            <a:off x="245351" y="4575614"/>
            <a:ext cx="1555567" cy="355730"/>
          </a:xfrm>
          <a:prstGeom prst="rect">
            <a:avLst/>
          </a:prstGeom>
          <a:noFill/>
          <a:ln>
            <a:noFill/>
          </a:ln>
        </p:spPr>
      </p:pic>
      <p:sp>
        <p:nvSpPr>
          <p:cNvPr id="419" name="Google Shape;419;p20"/>
          <p:cNvSpPr/>
          <p:nvPr/>
        </p:nvSpPr>
        <p:spPr>
          <a:xfrm>
            <a:off x="0" y="4284279"/>
            <a:ext cx="9144000" cy="114300"/>
          </a:xfrm>
          <a:prstGeom prst="rect">
            <a:avLst/>
          </a:prstGeom>
          <a:solidFill>
            <a:srgbClr val="FFD45B"/>
          </a:solidFill>
          <a:ln>
            <a:noFill/>
          </a:ln>
        </p:spPr>
        <p:txBody>
          <a:bodyPr anchorCtr="0" anchor="ctr" bIns="39550" lIns="79125" spcFirstLastPara="1" rIns="79125" wrap="square" tIns="395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pic>
        <p:nvPicPr>
          <p:cNvPr id="420" name="Google Shape;420;p20"/>
          <p:cNvPicPr preferRelativeResize="0"/>
          <p:nvPr/>
        </p:nvPicPr>
        <p:blipFill rotWithShape="1">
          <a:blip r:embed="rId3">
            <a:alphaModFix/>
          </a:blip>
          <a:srcRect b="0" l="0" r="0" t="0"/>
          <a:stretch/>
        </p:blipFill>
        <p:spPr>
          <a:xfrm>
            <a:off x="7749050" y="4526595"/>
            <a:ext cx="435385" cy="435385"/>
          </a:xfrm>
          <a:prstGeom prst="rect">
            <a:avLst/>
          </a:prstGeom>
          <a:noFill/>
          <a:ln>
            <a:noFill/>
          </a:ln>
        </p:spPr>
      </p:pic>
      <p:pic>
        <p:nvPicPr>
          <p:cNvPr id="421" name="Google Shape;421;p20"/>
          <p:cNvPicPr preferRelativeResize="0"/>
          <p:nvPr/>
        </p:nvPicPr>
        <p:blipFill rotWithShape="1">
          <a:blip r:embed="rId4">
            <a:alphaModFix/>
          </a:blip>
          <a:srcRect b="0" l="0" r="0" t="0"/>
          <a:stretch/>
        </p:blipFill>
        <p:spPr>
          <a:xfrm>
            <a:off x="8369944" y="4458769"/>
            <a:ext cx="545605" cy="545605"/>
          </a:xfrm>
          <a:prstGeom prst="rect">
            <a:avLst/>
          </a:prstGeom>
          <a:noFill/>
          <a:ln>
            <a:noFill/>
          </a:ln>
        </p:spPr>
      </p:pic>
      <p:pic>
        <p:nvPicPr>
          <p:cNvPr id="422" name="Google Shape;422;p20"/>
          <p:cNvPicPr preferRelativeResize="0"/>
          <p:nvPr/>
        </p:nvPicPr>
        <p:blipFill rotWithShape="1">
          <a:blip r:embed="rId5">
            <a:alphaModFix/>
          </a:blip>
          <a:srcRect b="0" l="0" r="0" t="0"/>
          <a:stretch/>
        </p:blipFill>
        <p:spPr>
          <a:xfrm>
            <a:off x="7189941" y="4533975"/>
            <a:ext cx="423394" cy="423394"/>
          </a:xfrm>
          <a:prstGeom prst="rect">
            <a:avLst/>
          </a:prstGeom>
          <a:noFill/>
          <a:ln>
            <a:noFill/>
          </a:ln>
        </p:spPr>
      </p:pic>
      <p:pic>
        <p:nvPicPr>
          <p:cNvPr id="423" name="Google Shape;423;p20"/>
          <p:cNvPicPr preferRelativeResize="0"/>
          <p:nvPr/>
        </p:nvPicPr>
        <p:blipFill rotWithShape="1">
          <a:blip r:embed="rId6">
            <a:alphaModFix/>
          </a:blip>
          <a:srcRect b="0" l="0" r="0" t="0"/>
          <a:stretch/>
        </p:blipFill>
        <p:spPr>
          <a:xfrm>
            <a:off x="6641587" y="4575628"/>
            <a:ext cx="355723" cy="355723"/>
          </a:xfrm>
          <a:prstGeom prst="rect">
            <a:avLst/>
          </a:prstGeom>
          <a:noFill/>
          <a:ln>
            <a:noFill/>
          </a:ln>
        </p:spPr>
      </p:pic>
      <p:pic>
        <p:nvPicPr>
          <p:cNvPr id="424" name="Google Shape;424;p20"/>
          <p:cNvPicPr preferRelativeResize="0"/>
          <p:nvPr/>
        </p:nvPicPr>
        <p:blipFill rotWithShape="1">
          <a:blip r:embed="rId7">
            <a:alphaModFix/>
          </a:blip>
          <a:srcRect b="0" l="0" r="0" t="0"/>
          <a:stretch/>
        </p:blipFill>
        <p:spPr>
          <a:xfrm>
            <a:off x="6039638" y="4575619"/>
            <a:ext cx="355722" cy="355722"/>
          </a:xfrm>
          <a:prstGeom prst="rect">
            <a:avLst/>
          </a:prstGeom>
          <a:noFill/>
          <a:ln>
            <a:noFill/>
          </a:ln>
        </p:spPr>
      </p:pic>
    </p:spTree>
  </p:cSld>
  <p:clrMapOvr>
    <a:masterClrMapping/>
  </p:clrMapOvr>
  <p:extLst>
    <p:ext uri="{DCECCB84-F9BA-43D5-87BE-67443E8EF086}">
      <p15:sldGuideLst>
        <p15:guide id="1" orient="horz" pos="2882">
          <p15:clr>
            <a:srgbClr val="FA7B17"/>
          </p15:clr>
        </p15:guide>
        <p15:guide id="2" orient="horz" pos="3158">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ping">
  <p:cSld name="Mapping">
    <p:spTree>
      <p:nvGrpSpPr>
        <p:cNvPr id="425" name="Shape 425"/>
        <p:cNvGrpSpPr/>
        <p:nvPr/>
      </p:nvGrpSpPr>
      <p:grpSpPr>
        <a:xfrm>
          <a:off x="0" y="0"/>
          <a:ext cx="0" cy="0"/>
          <a:chOff x="0" y="0"/>
          <a:chExt cx="0" cy="0"/>
        </a:xfrm>
      </p:grpSpPr>
      <p:sp>
        <p:nvSpPr>
          <p:cNvPr id="426" name="Google Shape;426;p21"/>
          <p:cNvSpPr txBox="1"/>
          <p:nvPr>
            <p:ph type="title"/>
          </p:nvPr>
        </p:nvSpPr>
        <p:spPr>
          <a:xfrm>
            <a:off x="386954" y="372706"/>
            <a:ext cx="8370000" cy="729000"/>
          </a:xfrm>
          <a:prstGeom prst="rect">
            <a:avLst/>
          </a:prstGeom>
          <a:noFill/>
          <a:ln>
            <a:noFill/>
          </a:ln>
        </p:spPr>
        <p:txBody>
          <a:bodyPr anchorCtr="0" anchor="t" bIns="0" lIns="0" spcFirstLastPara="1" rIns="0" wrap="square" tIns="0">
            <a:noAutofit/>
          </a:bodyPr>
          <a:lstStyle>
            <a:lvl1pPr lvl="0" marR="0" algn="l">
              <a:lnSpc>
                <a:spcPct val="100000"/>
              </a:lnSpc>
              <a:spcBef>
                <a:spcPts val="0"/>
              </a:spcBef>
              <a:spcAft>
                <a:spcPts val="0"/>
              </a:spcAft>
              <a:buClr>
                <a:schemeClr val="lt1"/>
              </a:buClr>
              <a:buSzPts val="2900"/>
              <a:buFont typeface="Arial"/>
              <a:buNone/>
              <a:defRPr b="1" i="0" sz="2900" u="none" cap="none" strike="noStrike">
                <a:solidFill>
                  <a:schemeClr val="lt1"/>
                </a:solidFill>
                <a:latin typeface="Arial"/>
                <a:ea typeface="Arial"/>
                <a:cs typeface="Arial"/>
                <a:sym typeface="Arial"/>
              </a:defRPr>
            </a:lvl1pPr>
            <a:lvl2pPr lvl="1">
              <a:spcBef>
                <a:spcPts val="0"/>
              </a:spcBef>
              <a:spcAft>
                <a:spcPts val="0"/>
              </a:spcAft>
              <a:buSzPts val="3000"/>
              <a:buNone/>
              <a:defRPr sz="1600"/>
            </a:lvl2pPr>
            <a:lvl3pPr lvl="2">
              <a:spcBef>
                <a:spcPts val="0"/>
              </a:spcBef>
              <a:spcAft>
                <a:spcPts val="0"/>
              </a:spcAft>
              <a:buSzPts val="3000"/>
              <a:buNone/>
              <a:defRPr sz="1600"/>
            </a:lvl3pPr>
            <a:lvl4pPr lvl="3">
              <a:spcBef>
                <a:spcPts val="0"/>
              </a:spcBef>
              <a:spcAft>
                <a:spcPts val="0"/>
              </a:spcAft>
              <a:buSzPts val="3000"/>
              <a:buNone/>
              <a:defRPr sz="1600"/>
            </a:lvl4pPr>
            <a:lvl5pPr lvl="4">
              <a:spcBef>
                <a:spcPts val="0"/>
              </a:spcBef>
              <a:spcAft>
                <a:spcPts val="0"/>
              </a:spcAft>
              <a:buSzPts val="3000"/>
              <a:buNone/>
              <a:defRPr sz="1600"/>
            </a:lvl5pPr>
            <a:lvl6pPr lvl="5">
              <a:spcBef>
                <a:spcPts val="0"/>
              </a:spcBef>
              <a:spcAft>
                <a:spcPts val="0"/>
              </a:spcAft>
              <a:buSzPts val="3000"/>
              <a:buNone/>
              <a:defRPr sz="1600"/>
            </a:lvl6pPr>
            <a:lvl7pPr lvl="6">
              <a:spcBef>
                <a:spcPts val="0"/>
              </a:spcBef>
              <a:spcAft>
                <a:spcPts val="0"/>
              </a:spcAft>
              <a:buSzPts val="3000"/>
              <a:buNone/>
              <a:defRPr sz="1600"/>
            </a:lvl7pPr>
            <a:lvl8pPr lvl="7">
              <a:spcBef>
                <a:spcPts val="0"/>
              </a:spcBef>
              <a:spcAft>
                <a:spcPts val="0"/>
              </a:spcAft>
              <a:buSzPts val="3000"/>
              <a:buNone/>
              <a:defRPr sz="1600"/>
            </a:lvl8pPr>
            <a:lvl9pPr lvl="8">
              <a:spcBef>
                <a:spcPts val="0"/>
              </a:spcBef>
              <a:spcAft>
                <a:spcPts val="0"/>
              </a:spcAft>
              <a:buSzPts val="3000"/>
              <a:buNone/>
              <a:defRPr sz="1600"/>
            </a:lvl9pPr>
          </a:lstStyle>
          <a:p/>
        </p:txBody>
      </p:sp>
      <p:sp>
        <p:nvSpPr>
          <p:cNvPr id="427" name="Google Shape;427;p21"/>
          <p:cNvSpPr txBox="1"/>
          <p:nvPr>
            <p:ph idx="1" type="body"/>
          </p:nvPr>
        </p:nvSpPr>
        <p:spPr>
          <a:xfrm>
            <a:off x="386954" y="1248965"/>
            <a:ext cx="8370000" cy="3429000"/>
          </a:xfrm>
          <a:prstGeom prst="rect">
            <a:avLst/>
          </a:prstGeom>
          <a:noFill/>
          <a:ln>
            <a:noFill/>
          </a:ln>
        </p:spPr>
        <p:txBody>
          <a:bodyPr anchorCtr="0" anchor="t" bIns="0" lIns="0" spcFirstLastPara="1" rIns="0" wrap="square" tIns="0">
            <a:noAutofit/>
          </a:bodyPr>
          <a:lstStyle>
            <a:lvl1pPr indent="-228600" lvl="0" marL="457200" marR="0" algn="l">
              <a:lnSpc>
                <a:spcPct val="114000"/>
              </a:lnSpc>
              <a:spcBef>
                <a:spcPts val="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1pPr>
            <a:lvl2pPr indent="-228600" lvl="1" marL="914400" marR="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algn="l">
              <a:lnSpc>
                <a:spcPct val="90000"/>
              </a:lnSpc>
              <a:spcBef>
                <a:spcPts val="4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228600" lvl="3" marL="18288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228600" lvl="4" marL="22860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228600" lvl="5" marL="27432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228600" lvl="6" marL="32004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228600" lvl="7" marL="36576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228600" lvl="8" marL="41148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1">
    <p:spTree>
      <p:nvGrpSpPr>
        <p:cNvPr id="428" name="Shape 428"/>
        <p:cNvGrpSpPr/>
        <p:nvPr/>
      </p:nvGrpSpPr>
      <p:grpSpPr>
        <a:xfrm>
          <a:off x="0" y="0"/>
          <a:ext cx="0" cy="0"/>
          <a:chOff x="0" y="0"/>
          <a:chExt cx="0" cy="0"/>
        </a:xfrm>
      </p:grpSpPr>
      <p:sp>
        <p:nvSpPr>
          <p:cNvPr id="429" name="Google Shape;429;p22"/>
          <p:cNvSpPr txBox="1"/>
          <p:nvPr>
            <p:ph type="ctrTitle"/>
          </p:nvPr>
        </p:nvSpPr>
        <p:spPr>
          <a:xfrm>
            <a:off x="1143000" y="841772"/>
            <a:ext cx="6858000" cy="1790700"/>
          </a:xfrm>
          <a:prstGeom prst="rect">
            <a:avLst/>
          </a:prstGeom>
          <a:noFill/>
          <a:ln>
            <a:noFill/>
          </a:ln>
        </p:spPr>
        <p:txBody>
          <a:bodyPr anchorCtr="0" anchor="b" bIns="39550" lIns="79125" spcFirstLastPara="1" rIns="79125" wrap="square" tIns="39550">
            <a:normAutofit/>
          </a:bodyPr>
          <a:lstStyle>
            <a:lvl1pPr lvl="0" algn="ctr">
              <a:lnSpc>
                <a:spcPct val="90000"/>
              </a:lnSpc>
              <a:spcBef>
                <a:spcPts val="0"/>
              </a:spcBef>
              <a:spcAft>
                <a:spcPts val="0"/>
              </a:spcAft>
              <a:buClr>
                <a:schemeClr val="dk1"/>
              </a:buClr>
              <a:buSzPts val="5200"/>
              <a:buFont typeface="Play"/>
              <a:buNone/>
              <a:defRPr sz="5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30" name="Google Shape;430;p22"/>
          <p:cNvSpPr txBox="1"/>
          <p:nvPr>
            <p:ph idx="1" type="subTitle"/>
          </p:nvPr>
        </p:nvSpPr>
        <p:spPr>
          <a:xfrm>
            <a:off x="1143000" y="2701529"/>
            <a:ext cx="6858000" cy="1241700"/>
          </a:xfrm>
          <a:prstGeom prst="rect">
            <a:avLst/>
          </a:prstGeom>
          <a:noFill/>
          <a:ln>
            <a:noFill/>
          </a:ln>
        </p:spPr>
        <p:txBody>
          <a:bodyPr anchorCtr="0" anchor="t" bIns="39550" lIns="79125" spcFirstLastPara="1" rIns="79125" wrap="square" tIns="39550">
            <a:normAutofit/>
          </a:bodyPr>
          <a:lstStyle>
            <a:lvl1pPr lvl="0" algn="ctr">
              <a:lnSpc>
                <a:spcPct val="90000"/>
              </a:lnSpc>
              <a:spcBef>
                <a:spcPts val="900"/>
              </a:spcBef>
              <a:spcAft>
                <a:spcPts val="0"/>
              </a:spcAft>
              <a:buClr>
                <a:schemeClr val="dk1"/>
              </a:buClr>
              <a:buSzPts val="2100"/>
              <a:buNone/>
              <a:defRPr sz="2100"/>
            </a:lvl1pPr>
            <a:lvl2pPr lvl="1" algn="ctr">
              <a:lnSpc>
                <a:spcPct val="90000"/>
              </a:lnSpc>
              <a:spcBef>
                <a:spcPts val="400"/>
              </a:spcBef>
              <a:spcAft>
                <a:spcPts val="0"/>
              </a:spcAft>
              <a:buClr>
                <a:schemeClr val="dk1"/>
              </a:buClr>
              <a:buSzPts val="1700"/>
              <a:buNone/>
              <a:defRPr sz="1700"/>
            </a:lvl2pPr>
            <a:lvl3pPr lvl="2" algn="ctr">
              <a:lnSpc>
                <a:spcPct val="90000"/>
              </a:lnSpc>
              <a:spcBef>
                <a:spcPts val="400"/>
              </a:spcBef>
              <a:spcAft>
                <a:spcPts val="0"/>
              </a:spcAft>
              <a:buClr>
                <a:schemeClr val="dk1"/>
              </a:buClr>
              <a:buSzPts val="1600"/>
              <a:buNone/>
              <a:defRPr sz="1600"/>
            </a:lvl3pPr>
            <a:lvl4pPr lvl="3" algn="ctr">
              <a:lnSpc>
                <a:spcPct val="90000"/>
              </a:lnSpc>
              <a:spcBef>
                <a:spcPts val="400"/>
              </a:spcBef>
              <a:spcAft>
                <a:spcPts val="0"/>
              </a:spcAft>
              <a:buClr>
                <a:schemeClr val="dk1"/>
              </a:buClr>
              <a:buSzPts val="1400"/>
              <a:buNone/>
              <a:defRPr sz="1400"/>
            </a:lvl4pPr>
            <a:lvl5pPr lvl="4" algn="ctr">
              <a:lnSpc>
                <a:spcPct val="90000"/>
              </a:lnSpc>
              <a:spcBef>
                <a:spcPts val="400"/>
              </a:spcBef>
              <a:spcAft>
                <a:spcPts val="0"/>
              </a:spcAft>
              <a:buClr>
                <a:schemeClr val="dk1"/>
              </a:buClr>
              <a:buSzPts val="1400"/>
              <a:buNone/>
              <a:defRPr sz="1400"/>
            </a:lvl5pPr>
            <a:lvl6pPr lvl="5" algn="ctr">
              <a:lnSpc>
                <a:spcPct val="90000"/>
              </a:lnSpc>
              <a:spcBef>
                <a:spcPts val="400"/>
              </a:spcBef>
              <a:spcAft>
                <a:spcPts val="0"/>
              </a:spcAft>
              <a:buClr>
                <a:schemeClr val="dk1"/>
              </a:buClr>
              <a:buSzPts val="1400"/>
              <a:buNone/>
              <a:defRPr sz="1400"/>
            </a:lvl6pPr>
            <a:lvl7pPr lvl="6" algn="ctr">
              <a:lnSpc>
                <a:spcPct val="90000"/>
              </a:lnSpc>
              <a:spcBef>
                <a:spcPts val="400"/>
              </a:spcBef>
              <a:spcAft>
                <a:spcPts val="0"/>
              </a:spcAft>
              <a:buClr>
                <a:schemeClr val="dk1"/>
              </a:buClr>
              <a:buSzPts val="1400"/>
              <a:buNone/>
              <a:defRPr sz="1400"/>
            </a:lvl7pPr>
            <a:lvl8pPr lvl="7" algn="ctr">
              <a:lnSpc>
                <a:spcPct val="90000"/>
              </a:lnSpc>
              <a:spcBef>
                <a:spcPts val="400"/>
              </a:spcBef>
              <a:spcAft>
                <a:spcPts val="0"/>
              </a:spcAft>
              <a:buClr>
                <a:schemeClr val="dk1"/>
              </a:buClr>
              <a:buSzPts val="1400"/>
              <a:buNone/>
              <a:defRPr sz="1400"/>
            </a:lvl8pPr>
            <a:lvl9pPr lvl="8" algn="ctr">
              <a:lnSpc>
                <a:spcPct val="90000"/>
              </a:lnSpc>
              <a:spcBef>
                <a:spcPts val="400"/>
              </a:spcBef>
              <a:spcAft>
                <a:spcPts val="0"/>
              </a:spcAft>
              <a:buClr>
                <a:schemeClr val="dk1"/>
              </a:buClr>
              <a:buSzPts val="1400"/>
              <a:buNone/>
              <a:defRPr sz="1400"/>
            </a:lvl9pPr>
          </a:lstStyle>
          <a:p/>
        </p:txBody>
      </p:sp>
      <p:sp>
        <p:nvSpPr>
          <p:cNvPr id="431" name="Google Shape;431;p22"/>
          <p:cNvSpPr txBox="1"/>
          <p:nvPr>
            <p:ph idx="10" type="dt"/>
          </p:nvPr>
        </p:nvSpPr>
        <p:spPr>
          <a:xfrm>
            <a:off x="628650" y="4767263"/>
            <a:ext cx="2057400" cy="273900"/>
          </a:xfrm>
          <a:prstGeom prst="rect">
            <a:avLst/>
          </a:prstGeom>
          <a:noFill/>
          <a:ln>
            <a:noFill/>
          </a:ln>
        </p:spPr>
        <p:txBody>
          <a:bodyPr anchorCtr="0" anchor="ctr" bIns="39550" lIns="79125" spcFirstLastPara="1" rIns="79125" wrap="square" tIns="39550">
            <a:noAutofit/>
          </a:bodyPr>
          <a:lstStyle>
            <a:lvl1pPr lvl="0" algn="l">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p:txBody>
      </p:sp>
      <p:sp>
        <p:nvSpPr>
          <p:cNvPr id="432" name="Google Shape;432;p22"/>
          <p:cNvSpPr txBox="1"/>
          <p:nvPr>
            <p:ph idx="11" type="ftr"/>
          </p:nvPr>
        </p:nvSpPr>
        <p:spPr>
          <a:xfrm>
            <a:off x="3028950" y="4767263"/>
            <a:ext cx="3086100" cy="273900"/>
          </a:xfrm>
          <a:prstGeom prst="rect">
            <a:avLst/>
          </a:prstGeom>
          <a:noFill/>
          <a:ln>
            <a:noFill/>
          </a:ln>
        </p:spPr>
        <p:txBody>
          <a:bodyPr anchorCtr="0" anchor="ctr" bIns="39550" lIns="79125" spcFirstLastPara="1" rIns="79125" wrap="square" tIns="39550">
            <a:noAutofit/>
          </a:bodyPr>
          <a:lstStyle>
            <a:lvl1pPr lvl="0" algn="ctr">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p:txBody>
      </p:sp>
      <p:sp>
        <p:nvSpPr>
          <p:cNvPr id="433" name="Google Shape;433;p22"/>
          <p:cNvSpPr txBox="1"/>
          <p:nvPr>
            <p:ph idx="12" type="sldNum"/>
          </p:nvPr>
        </p:nvSpPr>
        <p:spPr>
          <a:xfrm>
            <a:off x="6457950" y="4767263"/>
            <a:ext cx="2057400" cy="273900"/>
          </a:xfrm>
          <a:prstGeom prst="rect">
            <a:avLst/>
          </a:prstGeom>
          <a:noFill/>
          <a:ln>
            <a:noFill/>
          </a:ln>
        </p:spPr>
        <p:txBody>
          <a:bodyPr anchorCtr="0" anchor="ctr" bIns="39550" lIns="79125" spcFirstLastPara="1" rIns="79125" wrap="square" tIns="395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4" name="Shape 434"/>
        <p:cNvGrpSpPr/>
        <p:nvPr/>
      </p:nvGrpSpPr>
      <p:grpSpPr>
        <a:xfrm>
          <a:off x="0" y="0"/>
          <a:ext cx="0" cy="0"/>
          <a:chOff x="0" y="0"/>
          <a:chExt cx="0" cy="0"/>
        </a:xfrm>
      </p:grpSpPr>
      <p:sp>
        <p:nvSpPr>
          <p:cNvPr id="435" name="Google Shape;435;p23"/>
          <p:cNvSpPr txBox="1"/>
          <p:nvPr>
            <p:ph type="title"/>
          </p:nvPr>
        </p:nvSpPr>
        <p:spPr>
          <a:xfrm>
            <a:off x="628650" y="273844"/>
            <a:ext cx="7886700" cy="994200"/>
          </a:xfrm>
          <a:prstGeom prst="rect">
            <a:avLst/>
          </a:prstGeom>
          <a:noFill/>
          <a:ln>
            <a:noFill/>
          </a:ln>
        </p:spPr>
        <p:txBody>
          <a:bodyPr anchorCtr="0" anchor="ctr" bIns="39550" lIns="79125" spcFirstLastPara="1" rIns="79125" wrap="square" tIns="39550">
            <a:normAutofit/>
          </a:bodyPr>
          <a:lstStyle>
            <a:lvl1pPr lvl="0" algn="l">
              <a:lnSpc>
                <a:spcPct val="90000"/>
              </a:lnSpc>
              <a:spcBef>
                <a:spcPts val="0"/>
              </a:spcBef>
              <a:spcAft>
                <a:spcPts val="0"/>
              </a:spcAft>
              <a:buClr>
                <a:schemeClr val="dk1"/>
              </a:buClr>
              <a:buSzPts val="16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36" name="Google Shape;436;p23"/>
          <p:cNvSpPr txBox="1"/>
          <p:nvPr>
            <p:ph idx="1" type="body"/>
          </p:nvPr>
        </p:nvSpPr>
        <p:spPr>
          <a:xfrm>
            <a:off x="628650" y="1369219"/>
            <a:ext cx="7886700" cy="3263400"/>
          </a:xfrm>
          <a:prstGeom prst="rect">
            <a:avLst/>
          </a:prstGeom>
          <a:noFill/>
          <a:ln>
            <a:noFill/>
          </a:ln>
        </p:spPr>
        <p:txBody>
          <a:bodyPr anchorCtr="0" anchor="t" bIns="39550" lIns="79125" spcFirstLastPara="1" rIns="79125" wrap="square" tIns="39550">
            <a:normAutofit/>
          </a:bodyPr>
          <a:lstStyle>
            <a:lvl1pPr indent="-330200" lvl="0" marL="457200" algn="l">
              <a:lnSpc>
                <a:spcPct val="90000"/>
              </a:lnSpc>
              <a:spcBef>
                <a:spcPts val="900"/>
              </a:spcBef>
              <a:spcAft>
                <a:spcPts val="0"/>
              </a:spcAft>
              <a:buClr>
                <a:schemeClr val="dk1"/>
              </a:buClr>
              <a:buSzPts val="1600"/>
              <a:buChar char="▪"/>
              <a:defRPr/>
            </a:lvl1pPr>
            <a:lvl2pPr indent="-330200" lvl="1" marL="914400" algn="l">
              <a:lnSpc>
                <a:spcPct val="90000"/>
              </a:lnSpc>
              <a:spcBef>
                <a:spcPts val="400"/>
              </a:spcBef>
              <a:spcAft>
                <a:spcPts val="0"/>
              </a:spcAft>
              <a:buClr>
                <a:schemeClr val="dk1"/>
              </a:buClr>
              <a:buSzPts val="1600"/>
              <a:buChar char="▫"/>
              <a:defRPr/>
            </a:lvl2pPr>
            <a:lvl3pPr indent="-330200" lvl="2" marL="1371600" algn="l">
              <a:lnSpc>
                <a:spcPct val="90000"/>
              </a:lnSpc>
              <a:spcBef>
                <a:spcPts val="400"/>
              </a:spcBef>
              <a:spcAft>
                <a:spcPts val="0"/>
              </a:spcAft>
              <a:buClr>
                <a:schemeClr val="dk1"/>
              </a:buClr>
              <a:buSzPts val="1600"/>
              <a:buChar char="▫"/>
              <a:defRPr/>
            </a:lvl3pPr>
            <a:lvl4pPr indent="-330200" lvl="3" marL="1828800" algn="l">
              <a:lnSpc>
                <a:spcPct val="90000"/>
              </a:lnSpc>
              <a:spcBef>
                <a:spcPts val="400"/>
              </a:spcBef>
              <a:spcAft>
                <a:spcPts val="0"/>
              </a:spcAft>
              <a:buClr>
                <a:schemeClr val="dk1"/>
              </a:buClr>
              <a:buSzPts val="1600"/>
              <a:buChar char="▫"/>
              <a:defRPr/>
            </a:lvl4pPr>
            <a:lvl5pPr indent="-330200" lvl="4" marL="2286000" algn="l">
              <a:lnSpc>
                <a:spcPct val="90000"/>
              </a:lnSpc>
              <a:spcBef>
                <a:spcPts val="400"/>
              </a:spcBef>
              <a:spcAft>
                <a:spcPts val="0"/>
              </a:spcAft>
              <a:buClr>
                <a:schemeClr val="dk1"/>
              </a:buClr>
              <a:buSzPts val="1600"/>
              <a:buChar char="▫"/>
              <a:defRPr/>
            </a:lvl5pPr>
            <a:lvl6pPr indent="-330200" lvl="5" marL="2743200" algn="l">
              <a:lnSpc>
                <a:spcPct val="90000"/>
              </a:lnSpc>
              <a:spcBef>
                <a:spcPts val="400"/>
              </a:spcBef>
              <a:spcAft>
                <a:spcPts val="0"/>
              </a:spcAft>
              <a:buClr>
                <a:schemeClr val="dk1"/>
              </a:buClr>
              <a:buSzPts val="1600"/>
              <a:buChar char="▫"/>
              <a:defRPr/>
            </a:lvl6pPr>
            <a:lvl7pPr indent="-330200" lvl="6" marL="3200400" algn="l">
              <a:lnSpc>
                <a:spcPct val="90000"/>
              </a:lnSpc>
              <a:spcBef>
                <a:spcPts val="400"/>
              </a:spcBef>
              <a:spcAft>
                <a:spcPts val="0"/>
              </a:spcAft>
              <a:buClr>
                <a:schemeClr val="dk1"/>
              </a:buClr>
              <a:buSzPts val="1600"/>
              <a:buChar char="▫"/>
              <a:defRPr/>
            </a:lvl7pPr>
            <a:lvl8pPr indent="-330200" lvl="7" marL="3657600" algn="l">
              <a:lnSpc>
                <a:spcPct val="90000"/>
              </a:lnSpc>
              <a:spcBef>
                <a:spcPts val="400"/>
              </a:spcBef>
              <a:spcAft>
                <a:spcPts val="0"/>
              </a:spcAft>
              <a:buClr>
                <a:schemeClr val="dk1"/>
              </a:buClr>
              <a:buSzPts val="1600"/>
              <a:buChar char="▫"/>
              <a:defRPr/>
            </a:lvl8pPr>
            <a:lvl9pPr indent="-330200" lvl="8" marL="4114800" algn="l">
              <a:lnSpc>
                <a:spcPct val="90000"/>
              </a:lnSpc>
              <a:spcBef>
                <a:spcPts val="400"/>
              </a:spcBef>
              <a:spcAft>
                <a:spcPts val="0"/>
              </a:spcAft>
              <a:buClr>
                <a:schemeClr val="dk1"/>
              </a:buClr>
              <a:buSzPts val="1600"/>
              <a:buChar char="▫"/>
              <a:defRPr/>
            </a:lvl9pPr>
          </a:lstStyle>
          <a:p/>
        </p:txBody>
      </p:sp>
      <p:sp>
        <p:nvSpPr>
          <p:cNvPr id="437" name="Google Shape;437;p23"/>
          <p:cNvSpPr txBox="1"/>
          <p:nvPr>
            <p:ph idx="10" type="dt"/>
          </p:nvPr>
        </p:nvSpPr>
        <p:spPr>
          <a:xfrm>
            <a:off x="628650" y="4767263"/>
            <a:ext cx="2057400" cy="273900"/>
          </a:xfrm>
          <a:prstGeom prst="rect">
            <a:avLst/>
          </a:prstGeom>
          <a:noFill/>
          <a:ln>
            <a:noFill/>
          </a:ln>
        </p:spPr>
        <p:txBody>
          <a:bodyPr anchorCtr="0" anchor="ctr" bIns="39550" lIns="79125" spcFirstLastPara="1" rIns="79125" wrap="square" tIns="39550">
            <a:noAutofit/>
          </a:bodyPr>
          <a:lstStyle>
            <a:lvl1pPr lvl="0" algn="l">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p:txBody>
      </p:sp>
      <p:sp>
        <p:nvSpPr>
          <p:cNvPr id="438" name="Google Shape;438;p23"/>
          <p:cNvSpPr txBox="1"/>
          <p:nvPr>
            <p:ph idx="11" type="ftr"/>
          </p:nvPr>
        </p:nvSpPr>
        <p:spPr>
          <a:xfrm>
            <a:off x="3028950" y="4767263"/>
            <a:ext cx="3086100" cy="273900"/>
          </a:xfrm>
          <a:prstGeom prst="rect">
            <a:avLst/>
          </a:prstGeom>
          <a:noFill/>
          <a:ln>
            <a:noFill/>
          </a:ln>
        </p:spPr>
        <p:txBody>
          <a:bodyPr anchorCtr="0" anchor="ctr" bIns="39550" lIns="79125" spcFirstLastPara="1" rIns="79125" wrap="square" tIns="39550">
            <a:noAutofit/>
          </a:bodyPr>
          <a:lstStyle>
            <a:lvl1pPr lvl="0" algn="ctr">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p:txBody>
      </p:sp>
      <p:sp>
        <p:nvSpPr>
          <p:cNvPr id="439" name="Google Shape;439;p23"/>
          <p:cNvSpPr txBox="1"/>
          <p:nvPr>
            <p:ph idx="12" type="sldNum"/>
          </p:nvPr>
        </p:nvSpPr>
        <p:spPr>
          <a:xfrm>
            <a:off x="6457950" y="4767263"/>
            <a:ext cx="2057400" cy="273900"/>
          </a:xfrm>
          <a:prstGeom prst="rect">
            <a:avLst/>
          </a:prstGeom>
          <a:noFill/>
          <a:ln>
            <a:noFill/>
          </a:ln>
        </p:spPr>
        <p:txBody>
          <a:bodyPr anchorCtr="0" anchor="ctr" bIns="39550" lIns="79125" spcFirstLastPara="1" rIns="79125" wrap="square" tIns="395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p:cSld name="1_Picture">
    <p:spTree>
      <p:nvGrpSpPr>
        <p:cNvPr id="440" name="Shape 440"/>
        <p:cNvGrpSpPr/>
        <p:nvPr/>
      </p:nvGrpSpPr>
      <p:grpSpPr>
        <a:xfrm>
          <a:off x="0" y="0"/>
          <a:ext cx="0" cy="0"/>
          <a:chOff x="0" y="0"/>
          <a:chExt cx="0" cy="0"/>
        </a:xfrm>
      </p:grpSpPr>
      <p:sp>
        <p:nvSpPr>
          <p:cNvPr id="441" name="Google Shape;441;p24"/>
          <p:cNvSpPr txBox="1"/>
          <p:nvPr>
            <p:ph type="title"/>
          </p:nvPr>
        </p:nvSpPr>
        <p:spPr>
          <a:xfrm>
            <a:off x="3932104" y="371231"/>
            <a:ext cx="4887300" cy="729000"/>
          </a:xfrm>
          <a:prstGeom prst="rect">
            <a:avLst/>
          </a:prstGeom>
          <a:noFill/>
          <a:ln>
            <a:noFill/>
          </a:ln>
        </p:spPr>
        <p:txBody>
          <a:bodyPr anchorCtr="0" anchor="t" bIns="0" lIns="0" spcFirstLastPara="1" rIns="0" wrap="square" tIns="0">
            <a:noAutofit/>
          </a:bodyPr>
          <a:lstStyle>
            <a:lvl1pPr lvl="0" marR="0" algn="l">
              <a:lnSpc>
                <a:spcPct val="100000"/>
              </a:lnSpc>
              <a:spcBef>
                <a:spcPts val="0"/>
              </a:spcBef>
              <a:spcAft>
                <a:spcPts val="0"/>
              </a:spcAft>
              <a:buClr>
                <a:schemeClr val="lt1"/>
              </a:buClr>
              <a:buSzPts val="2900"/>
              <a:buFont typeface="Arial"/>
              <a:buNone/>
              <a:defRPr b="1" i="0" sz="2900" u="none" cap="none" strike="noStrike">
                <a:solidFill>
                  <a:schemeClr val="lt1"/>
                </a:solidFill>
                <a:latin typeface="Arial"/>
                <a:ea typeface="Arial"/>
                <a:cs typeface="Arial"/>
                <a:sym typeface="Arial"/>
              </a:defRPr>
            </a:lvl1pPr>
            <a:lvl2pPr lvl="1">
              <a:spcBef>
                <a:spcPts val="0"/>
              </a:spcBef>
              <a:spcAft>
                <a:spcPts val="0"/>
              </a:spcAft>
              <a:buSzPts val="3000"/>
              <a:buNone/>
              <a:defRPr sz="1600"/>
            </a:lvl2pPr>
            <a:lvl3pPr lvl="2">
              <a:spcBef>
                <a:spcPts val="0"/>
              </a:spcBef>
              <a:spcAft>
                <a:spcPts val="0"/>
              </a:spcAft>
              <a:buSzPts val="3000"/>
              <a:buNone/>
              <a:defRPr sz="1600"/>
            </a:lvl3pPr>
            <a:lvl4pPr lvl="3">
              <a:spcBef>
                <a:spcPts val="0"/>
              </a:spcBef>
              <a:spcAft>
                <a:spcPts val="0"/>
              </a:spcAft>
              <a:buSzPts val="3000"/>
              <a:buNone/>
              <a:defRPr sz="1600"/>
            </a:lvl4pPr>
            <a:lvl5pPr lvl="4">
              <a:spcBef>
                <a:spcPts val="0"/>
              </a:spcBef>
              <a:spcAft>
                <a:spcPts val="0"/>
              </a:spcAft>
              <a:buSzPts val="3000"/>
              <a:buNone/>
              <a:defRPr sz="1600"/>
            </a:lvl5pPr>
            <a:lvl6pPr lvl="5">
              <a:spcBef>
                <a:spcPts val="0"/>
              </a:spcBef>
              <a:spcAft>
                <a:spcPts val="0"/>
              </a:spcAft>
              <a:buSzPts val="3000"/>
              <a:buNone/>
              <a:defRPr sz="1600"/>
            </a:lvl6pPr>
            <a:lvl7pPr lvl="6">
              <a:spcBef>
                <a:spcPts val="0"/>
              </a:spcBef>
              <a:spcAft>
                <a:spcPts val="0"/>
              </a:spcAft>
              <a:buSzPts val="3000"/>
              <a:buNone/>
              <a:defRPr sz="1600"/>
            </a:lvl7pPr>
            <a:lvl8pPr lvl="7">
              <a:spcBef>
                <a:spcPts val="0"/>
              </a:spcBef>
              <a:spcAft>
                <a:spcPts val="0"/>
              </a:spcAft>
              <a:buSzPts val="3000"/>
              <a:buNone/>
              <a:defRPr sz="1600"/>
            </a:lvl8pPr>
            <a:lvl9pPr lvl="8">
              <a:spcBef>
                <a:spcPts val="0"/>
              </a:spcBef>
              <a:spcAft>
                <a:spcPts val="0"/>
              </a:spcAft>
              <a:buSzPts val="3000"/>
              <a:buNone/>
              <a:defRPr sz="1600"/>
            </a:lvl9pPr>
          </a:lstStyle>
          <a:p/>
        </p:txBody>
      </p:sp>
      <p:sp>
        <p:nvSpPr>
          <p:cNvPr id="442" name="Google Shape;442;p24"/>
          <p:cNvSpPr txBox="1"/>
          <p:nvPr>
            <p:ph idx="1" type="body"/>
          </p:nvPr>
        </p:nvSpPr>
        <p:spPr>
          <a:xfrm>
            <a:off x="3932103" y="1230262"/>
            <a:ext cx="4887300" cy="3429000"/>
          </a:xfrm>
          <a:prstGeom prst="rect">
            <a:avLst/>
          </a:prstGeom>
          <a:noFill/>
          <a:ln>
            <a:noFill/>
          </a:ln>
        </p:spPr>
        <p:txBody>
          <a:bodyPr anchorCtr="0" anchor="t" bIns="0" lIns="0" spcFirstLastPara="1" rIns="0" wrap="square" tIns="0">
            <a:noAutofit/>
          </a:bodyPr>
          <a:lstStyle>
            <a:lvl1pPr indent="-228600" lvl="0" marL="457200" marR="0" algn="l">
              <a:lnSpc>
                <a:spcPct val="114000"/>
              </a:lnSpc>
              <a:spcBef>
                <a:spcPts val="0"/>
              </a:spcBef>
              <a:spcAft>
                <a:spcPts val="0"/>
              </a:spcAft>
              <a:buClr>
                <a:schemeClr val="lt1"/>
              </a:buClr>
              <a:buSzPts val="1600"/>
              <a:buFont typeface="Arial"/>
              <a:buNone/>
              <a:defRPr b="0" i="0" sz="1600" u="none" cap="none" strike="noStrike">
                <a:solidFill>
                  <a:schemeClr val="lt1"/>
                </a:solidFill>
                <a:latin typeface="Arial"/>
                <a:ea typeface="Arial"/>
                <a:cs typeface="Arial"/>
                <a:sym typeface="Arial"/>
              </a:defRPr>
            </a:lvl1pPr>
            <a:lvl2pPr indent="-228600" lvl="1" marL="914400" marR="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algn="l">
              <a:lnSpc>
                <a:spcPct val="90000"/>
              </a:lnSpc>
              <a:spcBef>
                <a:spcPts val="4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228600" lvl="3" marL="18288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4pPr>
            <a:lvl5pPr indent="-228600" lvl="4" marL="22860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5pPr>
            <a:lvl6pPr indent="-228600" lvl="5" marL="27432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6pPr>
            <a:lvl7pPr indent="-228600" lvl="6" marL="32004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7pPr>
            <a:lvl8pPr indent="-228600" lvl="7" marL="36576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8pPr>
            <a:lvl9pPr indent="-228600" lvl="8" marL="4114800" marR="0" algn="l">
              <a:lnSpc>
                <a:spcPct val="90000"/>
              </a:lnSpc>
              <a:spcBef>
                <a:spcPts val="40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9pPr>
          </a:lstStyle>
          <a:p/>
        </p:txBody>
      </p:sp>
      <p:sp>
        <p:nvSpPr>
          <p:cNvPr id="443" name="Google Shape;443;p24"/>
          <p:cNvSpPr/>
          <p:nvPr>
            <p:ph idx="2" type="pic"/>
          </p:nvPr>
        </p:nvSpPr>
        <p:spPr>
          <a:xfrm>
            <a:off x="0" y="0"/>
            <a:ext cx="3465000" cy="5143500"/>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444" name="Shape 444"/>
        <p:cNvGrpSpPr/>
        <p:nvPr/>
      </p:nvGrpSpPr>
      <p:grpSpPr>
        <a:xfrm>
          <a:off x="0" y="0"/>
          <a:ext cx="0" cy="0"/>
          <a:chOff x="0" y="0"/>
          <a:chExt cx="0" cy="0"/>
        </a:xfrm>
      </p:grpSpPr>
      <p:sp>
        <p:nvSpPr>
          <p:cNvPr id="445" name="Google Shape;445;p25"/>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446" name="Google Shape;446;p25"/>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algn="ctr">
              <a:lnSpc>
                <a:spcPct val="100000"/>
              </a:lnSpc>
              <a:spcBef>
                <a:spcPts val="700"/>
              </a:spcBef>
              <a:spcAft>
                <a:spcPts val="0"/>
              </a:spcAft>
              <a:buSzPts val="3200"/>
              <a:buNone/>
              <a:defRPr sz="3200"/>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p:txBody>
      </p:sp>
      <p:sp>
        <p:nvSpPr>
          <p:cNvPr id="447" name="Google Shape;447;p25"/>
          <p:cNvSpPr txBox="1"/>
          <p:nvPr>
            <p:ph idx="12" type="sldNum"/>
          </p:nvPr>
        </p:nvSpPr>
        <p:spPr>
          <a:xfrm>
            <a:off x="8472458" y="4663217"/>
            <a:ext cx="5490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48" name="Shape 448"/>
        <p:cNvGrpSpPr/>
        <p:nvPr/>
      </p:nvGrpSpPr>
      <p:grpSpPr>
        <a:xfrm>
          <a:off x="0" y="0"/>
          <a:ext cx="0" cy="0"/>
          <a:chOff x="0" y="0"/>
          <a:chExt cx="0" cy="0"/>
        </a:xfrm>
      </p:grpSpPr>
      <p:sp>
        <p:nvSpPr>
          <p:cNvPr id="449" name="Google Shape;449;p26"/>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0" name="Google Shape;450;p26"/>
          <p:cNvSpPr txBox="1"/>
          <p:nvPr>
            <p:ph idx="1" type="body"/>
          </p:nvPr>
        </p:nvSpPr>
        <p:spPr>
          <a:xfrm>
            <a:off x="311700" y="1152475"/>
            <a:ext cx="8520600" cy="3416400"/>
          </a:xfrm>
          <a:prstGeom prst="rect">
            <a:avLst/>
          </a:prstGeom>
        </p:spPr>
        <p:txBody>
          <a:bodyPr anchorCtr="0" anchor="t" bIns="0" lIns="0" spcFirstLastPara="1" rIns="0" wrap="square" tIns="0">
            <a:noAutofit/>
          </a:bodyPr>
          <a:lstStyle>
            <a:lvl1pPr indent="-406400" lvl="0" marL="457200">
              <a:spcBef>
                <a:spcPts val="700"/>
              </a:spcBef>
              <a:spcAft>
                <a:spcPts val="0"/>
              </a:spcAft>
              <a:buSzPts val="2800"/>
              <a:buChar char="▪"/>
              <a:defRPr/>
            </a:lvl1pPr>
            <a:lvl2pPr indent="-406400" lvl="1" marL="914400">
              <a:spcBef>
                <a:spcPts val="0"/>
              </a:spcBef>
              <a:spcAft>
                <a:spcPts val="0"/>
              </a:spcAft>
              <a:buSzPts val="2800"/>
              <a:buChar char="▫"/>
              <a:defRPr/>
            </a:lvl2pPr>
            <a:lvl3pPr indent="-406400" lvl="2" marL="1371600">
              <a:spcBef>
                <a:spcPts val="0"/>
              </a:spcBef>
              <a:spcAft>
                <a:spcPts val="0"/>
              </a:spcAft>
              <a:buSzPts val="2800"/>
              <a:buChar char="▫"/>
              <a:defRPr/>
            </a:lvl3pPr>
            <a:lvl4pPr indent="-406400" lvl="3" marL="1828800">
              <a:spcBef>
                <a:spcPts val="0"/>
              </a:spcBef>
              <a:spcAft>
                <a:spcPts val="0"/>
              </a:spcAft>
              <a:buSzPts val="2800"/>
              <a:buChar char="▫"/>
              <a:defRPr/>
            </a:lvl4pPr>
            <a:lvl5pPr indent="-406400" lvl="4" marL="2286000">
              <a:spcBef>
                <a:spcPts val="0"/>
              </a:spcBef>
              <a:spcAft>
                <a:spcPts val="0"/>
              </a:spcAft>
              <a:buSzPts val="2800"/>
              <a:buChar char="▫"/>
              <a:defRPr/>
            </a:lvl5pPr>
            <a:lvl6pPr indent="-406400" lvl="5" marL="2743200">
              <a:spcBef>
                <a:spcPts val="0"/>
              </a:spcBef>
              <a:spcAft>
                <a:spcPts val="0"/>
              </a:spcAft>
              <a:buSzPts val="2800"/>
              <a:buChar char="▫"/>
              <a:defRPr/>
            </a:lvl6pPr>
            <a:lvl7pPr indent="-406400" lvl="6" marL="3200400">
              <a:spcBef>
                <a:spcPts val="0"/>
              </a:spcBef>
              <a:spcAft>
                <a:spcPts val="0"/>
              </a:spcAft>
              <a:buSzPts val="2800"/>
              <a:buChar char="▫"/>
              <a:defRPr/>
            </a:lvl7pPr>
            <a:lvl8pPr indent="-406400" lvl="7" marL="3657600">
              <a:spcBef>
                <a:spcPts val="0"/>
              </a:spcBef>
              <a:spcAft>
                <a:spcPts val="0"/>
              </a:spcAft>
              <a:buSzPts val="2800"/>
              <a:buChar char="▫"/>
              <a:defRPr/>
            </a:lvl8pPr>
            <a:lvl9pPr indent="-406400" lvl="8" marL="4114800">
              <a:spcBef>
                <a:spcPts val="0"/>
              </a:spcBef>
              <a:spcAft>
                <a:spcPts val="0"/>
              </a:spcAft>
              <a:buSzPts val="2800"/>
              <a:buChar char="▫"/>
              <a:defRPr/>
            </a:lvl9pPr>
          </a:lstStyle>
          <a:p/>
        </p:txBody>
      </p:sp>
      <p:sp>
        <p:nvSpPr>
          <p:cNvPr id="451" name="Google Shape;451;p26"/>
          <p:cNvSpPr txBox="1"/>
          <p:nvPr>
            <p:ph idx="12" type="sldNum"/>
          </p:nvPr>
        </p:nvSpPr>
        <p:spPr>
          <a:xfrm>
            <a:off x="8472458" y="4663217"/>
            <a:ext cx="5490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1">
    <p:spTree>
      <p:nvGrpSpPr>
        <p:cNvPr id="452" name="Shape 452"/>
        <p:cNvGrpSpPr/>
        <p:nvPr/>
      </p:nvGrpSpPr>
      <p:grpSpPr>
        <a:xfrm>
          <a:off x="0" y="0"/>
          <a:ext cx="0" cy="0"/>
          <a:chOff x="0" y="0"/>
          <a:chExt cx="0" cy="0"/>
        </a:xfrm>
      </p:grpSpPr>
      <p:grpSp>
        <p:nvGrpSpPr>
          <p:cNvPr id="453" name="Google Shape;453;p27"/>
          <p:cNvGrpSpPr/>
          <p:nvPr/>
        </p:nvGrpSpPr>
        <p:grpSpPr>
          <a:xfrm>
            <a:off x="-225" y="0"/>
            <a:ext cx="9144224" cy="5143512"/>
            <a:chOff x="-225" y="0"/>
            <a:chExt cx="9144224" cy="5143512"/>
          </a:xfrm>
        </p:grpSpPr>
        <p:sp>
          <p:nvSpPr>
            <p:cNvPr id="454" name="Google Shape;454;p27"/>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6" name="Google Shape;456;p27"/>
            <p:cNvGrpSpPr/>
            <p:nvPr/>
          </p:nvGrpSpPr>
          <p:grpSpPr>
            <a:xfrm>
              <a:off x="8477595" y="4477088"/>
              <a:ext cx="666403" cy="666424"/>
              <a:chOff x="7996345" y="980275"/>
              <a:chExt cx="666403" cy="666424"/>
            </a:xfrm>
          </p:grpSpPr>
          <p:sp>
            <p:nvSpPr>
              <p:cNvPr id="457" name="Google Shape;457;p27"/>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7"/>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7"/>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7"/>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7"/>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7"/>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7"/>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7"/>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7"/>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7"/>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7"/>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 name="Google Shape;473;p27"/>
            <p:cNvGrpSpPr/>
            <p:nvPr/>
          </p:nvGrpSpPr>
          <p:grpSpPr>
            <a:xfrm>
              <a:off x="7042555" y="1541664"/>
              <a:ext cx="730045" cy="2060087"/>
              <a:chOff x="7022220" y="1541675"/>
              <a:chExt cx="666403" cy="1880499"/>
            </a:xfrm>
          </p:grpSpPr>
          <p:sp>
            <p:nvSpPr>
              <p:cNvPr id="474" name="Google Shape;474;p27"/>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7"/>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7"/>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7"/>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7"/>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7"/>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7"/>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7"/>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7"/>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7"/>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7"/>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7"/>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7"/>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7"/>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7"/>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7"/>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7"/>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7"/>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7"/>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7"/>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7"/>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7"/>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7"/>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7"/>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7"/>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7"/>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7"/>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7"/>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7"/>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7"/>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7"/>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7"/>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7"/>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7"/>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7"/>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7"/>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7"/>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7"/>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7"/>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4" name="Google Shape;514;p27"/>
            <p:cNvGrpSpPr/>
            <p:nvPr/>
          </p:nvGrpSpPr>
          <p:grpSpPr>
            <a:xfrm>
              <a:off x="-225" y="2008293"/>
              <a:ext cx="301822" cy="1126923"/>
              <a:chOff x="-225" y="1987280"/>
              <a:chExt cx="318950" cy="1190873"/>
            </a:xfrm>
          </p:grpSpPr>
          <p:sp>
            <p:nvSpPr>
              <p:cNvPr id="515" name="Google Shape;515;p27"/>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7"/>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7"/>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7"/>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7"/>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0" name="Google Shape;520;p27"/>
            <p:cNvGrpSpPr/>
            <p:nvPr/>
          </p:nvGrpSpPr>
          <p:grpSpPr>
            <a:xfrm>
              <a:off x="8842175" y="668859"/>
              <a:ext cx="301822" cy="872807"/>
              <a:chOff x="-225" y="2255817"/>
              <a:chExt cx="318950" cy="922336"/>
            </a:xfrm>
          </p:grpSpPr>
          <p:sp>
            <p:nvSpPr>
              <p:cNvPr id="521" name="Google Shape;521;p27"/>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7"/>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7"/>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7"/>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5" name="Google Shape;525;p27"/>
            <p:cNvGrpSpPr/>
            <p:nvPr/>
          </p:nvGrpSpPr>
          <p:grpSpPr>
            <a:xfrm>
              <a:off x="5798375" y="4270684"/>
              <a:ext cx="301822" cy="872807"/>
              <a:chOff x="1611209" y="2255817"/>
              <a:chExt cx="318950" cy="922336"/>
            </a:xfrm>
          </p:grpSpPr>
          <p:sp>
            <p:nvSpPr>
              <p:cNvPr id="526" name="Google Shape;526;p27"/>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7"/>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7"/>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7"/>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0" name="Google Shape;530;p27"/>
            <p:cNvGrpSpPr/>
            <p:nvPr/>
          </p:nvGrpSpPr>
          <p:grpSpPr>
            <a:xfrm>
              <a:off x="685795" y="0"/>
              <a:ext cx="666403" cy="666424"/>
              <a:chOff x="7996345" y="980275"/>
              <a:chExt cx="666403" cy="666424"/>
            </a:xfrm>
          </p:grpSpPr>
          <p:sp>
            <p:nvSpPr>
              <p:cNvPr id="531" name="Google Shape;531;p27"/>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7"/>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7"/>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7"/>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7"/>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7"/>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7"/>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7"/>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7"/>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7"/>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7"/>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7"/>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7"/>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7"/>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7"/>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547" name="Google Shape;547;p27"/>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548" name="Google Shape;548;p27"/>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549" name="Google Shape;549;p27"/>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550" name="Google Shape;550;p27"/>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551" name="Google Shape;551;p27"/>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552" name="Google Shape;552;p27"/>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553" name="Google Shape;553;p27"/>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554" name="Google Shape;554;p27"/>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555" name="Google Shape;555;p27"/>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556" name="Google Shape;556;p27"/>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557" name="Google Shape;557;p27"/>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558" name="Google Shape;558;p27"/>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559" name="Google Shape;559;p27"/>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560" name="Google Shape;560;p27"/>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561" name="Google Shape;561;p27"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562" name="Google Shape;562;p27"/>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nformation">
  <p:cSld name="3 Information">
    <p:spTree>
      <p:nvGrpSpPr>
        <p:cNvPr id="563" name="Shape 563"/>
        <p:cNvGrpSpPr/>
        <p:nvPr/>
      </p:nvGrpSpPr>
      <p:grpSpPr>
        <a:xfrm>
          <a:off x="0" y="0"/>
          <a:ext cx="0" cy="0"/>
          <a:chOff x="0" y="0"/>
          <a:chExt cx="0" cy="0"/>
        </a:xfrm>
      </p:grpSpPr>
      <p:sp>
        <p:nvSpPr>
          <p:cNvPr id="564" name="Google Shape;564;p28"/>
          <p:cNvSpPr txBox="1"/>
          <p:nvPr>
            <p:ph idx="1" type="body"/>
          </p:nvPr>
        </p:nvSpPr>
        <p:spPr>
          <a:xfrm>
            <a:off x="307350" y="1040606"/>
            <a:ext cx="8529300" cy="3823200"/>
          </a:xfrm>
          <a:prstGeom prst="rect">
            <a:avLst/>
          </a:prstGeom>
          <a:solidFill>
            <a:schemeClr val="lt2"/>
          </a:solidFill>
          <a:ln>
            <a:noFill/>
          </a:ln>
        </p:spPr>
        <p:txBody>
          <a:bodyPr anchorCtr="0" anchor="t" bIns="34275" lIns="68575" spcFirstLastPara="1" rIns="68575" wrap="square" tIns="34275">
            <a:normAutofit/>
          </a:bodyPr>
          <a:lstStyle>
            <a:lvl1pPr indent="-400050" lvl="0" marL="457200" algn="l">
              <a:lnSpc>
                <a:spcPct val="90000"/>
              </a:lnSpc>
              <a:spcBef>
                <a:spcPts val="800"/>
              </a:spcBef>
              <a:spcAft>
                <a:spcPts val="0"/>
              </a:spcAft>
              <a:buClr>
                <a:schemeClr val="dk1"/>
              </a:buClr>
              <a:buSzPts val="2700"/>
              <a:buChar char="▪"/>
              <a:defRPr sz="2700"/>
            </a:lvl1pPr>
            <a:lvl2pPr indent="-381000" lvl="1" marL="914400" algn="l">
              <a:lnSpc>
                <a:spcPct val="90000"/>
              </a:lnSpc>
              <a:spcBef>
                <a:spcPts val="400"/>
              </a:spcBef>
              <a:spcAft>
                <a:spcPts val="0"/>
              </a:spcAft>
              <a:buClr>
                <a:schemeClr val="dk1"/>
              </a:buClr>
              <a:buSzPts val="2400"/>
              <a:buChar char="▫"/>
              <a:defRPr sz="2400"/>
            </a:lvl2pPr>
            <a:lvl3pPr indent="-361950" lvl="2" marL="1371600" algn="l">
              <a:lnSpc>
                <a:spcPct val="90000"/>
              </a:lnSpc>
              <a:spcBef>
                <a:spcPts val="400"/>
              </a:spcBef>
              <a:spcAft>
                <a:spcPts val="0"/>
              </a:spcAft>
              <a:buClr>
                <a:schemeClr val="dk1"/>
              </a:buClr>
              <a:buSzPts val="2100"/>
              <a:buChar char="▫"/>
              <a:defRPr sz="2100"/>
            </a:lvl3pPr>
            <a:lvl4pPr indent="-342900" lvl="3" marL="1828800" algn="l">
              <a:lnSpc>
                <a:spcPct val="90000"/>
              </a:lnSpc>
              <a:spcBef>
                <a:spcPts val="400"/>
              </a:spcBef>
              <a:spcAft>
                <a:spcPts val="0"/>
              </a:spcAft>
              <a:buClr>
                <a:schemeClr val="dk1"/>
              </a:buClr>
              <a:buSzPts val="1800"/>
              <a:buChar char="▫"/>
              <a:defRPr sz="1800"/>
            </a:lvl4pPr>
            <a:lvl5pPr indent="-342900" lvl="4" marL="2286000" algn="l">
              <a:lnSpc>
                <a:spcPct val="90000"/>
              </a:lnSpc>
              <a:spcBef>
                <a:spcPts val="400"/>
              </a:spcBef>
              <a:spcAft>
                <a:spcPts val="0"/>
              </a:spcAft>
              <a:buClr>
                <a:schemeClr val="dk1"/>
              </a:buClr>
              <a:buSzPts val="1800"/>
              <a:buChar char="▫"/>
              <a:defRPr sz="1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5" name="Google Shape;565;p28"/>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1">
  <p:cSld name="TITLE_1_2">
    <p:spTree>
      <p:nvGrpSpPr>
        <p:cNvPr id="566" name="Shape 566"/>
        <p:cNvGrpSpPr/>
        <p:nvPr/>
      </p:nvGrpSpPr>
      <p:grpSpPr>
        <a:xfrm>
          <a:off x="0" y="0"/>
          <a:ext cx="0" cy="0"/>
          <a:chOff x="0" y="0"/>
          <a:chExt cx="0" cy="0"/>
        </a:xfrm>
      </p:grpSpPr>
      <p:grpSp>
        <p:nvGrpSpPr>
          <p:cNvPr id="567" name="Google Shape;567;p29"/>
          <p:cNvGrpSpPr/>
          <p:nvPr/>
        </p:nvGrpSpPr>
        <p:grpSpPr>
          <a:xfrm>
            <a:off x="-225" y="0"/>
            <a:ext cx="9144224" cy="5143512"/>
            <a:chOff x="-225" y="0"/>
            <a:chExt cx="9144224" cy="5143512"/>
          </a:xfrm>
        </p:grpSpPr>
        <p:sp>
          <p:nvSpPr>
            <p:cNvPr id="568" name="Google Shape;568;p29"/>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9"/>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0" name="Google Shape;570;p29"/>
            <p:cNvGrpSpPr/>
            <p:nvPr/>
          </p:nvGrpSpPr>
          <p:grpSpPr>
            <a:xfrm>
              <a:off x="8477595" y="4477088"/>
              <a:ext cx="666403" cy="666424"/>
              <a:chOff x="7996345" y="980275"/>
              <a:chExt cx="666403" cy="666424"/>
            </a:xfrm>
          </p:grpSpPr>
          <p:sp>
            <p:nvSpPr>
              <p:cNvPr id="571" name="Google Shape;571;p29"/>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9"/>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9"/>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9"/>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9"/>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9"/>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9"/>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9"/>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9"/>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9"/>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9"/>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9"/>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9"/>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9"/>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9"/>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9"/>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7" name="Google Shape;587;p29"/>
            <p:cNvGrpSpPr/>
            <p:nvPr/>
          </p:nvGrpSpPr>
          <p:grpSpPr>
            <a:xfrm>
              <a:off x="7042555" y="1541664"/>
              <a:ext cx="730045" cy="2060087"/>
              <a:chOff x="7022220" y="1541675"/>
              <a:chExt cx="666403" cy="1880499"/>
            </a:xfrm>
          </p:grpSpPr>
          <p:sp>
            <p:nvSpPr>
              <p:cNvPr id="588" name="Google Shape;588;p29"/>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9"/>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9"/>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9"/>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9"/>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9"/>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9"/>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9"/>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9"/>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9"/>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9"/>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9"/>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9"/>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9"/>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9"/>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9"/>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9"/>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9"/>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9"/>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9"/>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9"/>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9"/>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9"/>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9"/>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9"/>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9"/>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9"/>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9"/>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9"/>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9"/>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9"/>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9"/>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9"/>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9"/>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9"/>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9"/>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9"/>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9"/>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9"/>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9"/>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8" name="Google Shape;628;p29"/>
            <p:cNvGrpSpPr/>
            <p:nvPr/>
          </p:nvGrpSpPr>
          <p:grpSpPr>
            <a:xfrm>
              <a:off x="-225" y="2008293"/>
              <a:ext cx="301822" cy="1126923"/>
              <a:chOff x="-225" y="1987280"/>
              <a:chExt cx="318950" cy="1190873"/>
            </a:xfrm>
          </p:grpSpPr>
          <p:sp>
            <p:nvSpPr>
              <p:cNvPr id="629" name="Google Shape;629;p29"/>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9"/>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9"/>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9"/>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9"/>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4" name="Google Shape;634;p29"/>
            <p:cNvGrpSpPr/>
            <p:nvPr/>
          </p:nvGrpSpPr>
          <p:grpSpPr>
            <a:xfrm>
              <a:off x="8842175" y="668859"/>
              <a:ext cx="301822" cy="872807"/>
              <a:chOff x="-225" y="2255817"/>
              <a:chExt cx="318950" cy="922336"/>
            </a:xfrm>
          </p:grpSpPr>
          <p:sp>
            <p:nvSpPr>
              <p:cNvPr id="635" name="Google Shape;635;p29"/>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9"/>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9"/>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9"/>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9" name="Google Shape;639;p29"/>
            <p:cNvGrpSpPr/>
            <p:nvPr/>
          </p:nvGrpSpPr>
          <p:grpSpPr>
            <a:xfrm>
              <a:off x="5798375" y="4270684"/>
              <a:ext cx="301822" cy="872807"/>
              <a:chOff x="1611209" y="2255817"/>
              <a:chExt cx="318950" cy="922336"/>
            </a:xfrm>
          </p:grpSpPr>
          <p:sp>
            <p:nvSpPr>
              <p:cNvPr id="640" name="Google Shape;640;p29"/>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9"/>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9"/>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9"/>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4" name="Google Shape;644;p29"/>
            <p:cNvGrpSpPr/>
            <p:nvPr/>
          </p:nvGrpSpPr>
          <p:grpSpPr>
            <a:xfrm>
              <a:off x="685795" y="0"/>
              <a:ext cx="666403" cy="666424"/>
              <a:chOff x="7996345" y="980275"/>
              <a:chExt cx="666403" cy="666424"/>
            </a:xfrm>
          </p:grpSpPr>
          <p:sp>
            <p:nvSpPr>
              <p:cNvPr id="645" name="Google Shape;645;p29"/>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9"/>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9"/>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9"/>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9"/>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9"/>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9"/>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9"/>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9"/>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9"/>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9"/>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9"/>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9"/>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9"/>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9"/>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9"/>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661" name="Google Shape;661;p29"/>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662" name="Google Shape;662;p29"/>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663" name="Google Shape;663;p29"/>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664" name="Google Shape;664;p29"/>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665" name="Google Shape;665;p29"/>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666" name="Google Shape;666;p29"/>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667" name="Google Shape;667;p29"/>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668" name="Google Shape;668;p29"/>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669" name="Google Shape;669;p29"/>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670" name="Google Shape;670;p29"/>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671" name="Google Shape;671;p29"/>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672" name="Google Shape;672;p29"/>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673" name="Google Shape;673;p29"/>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674" name="Google Shape;674;p29"/>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675" name="Google Shape;675;p29"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676" name="Google Shape;676;p29"/>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2">
  <p:cSld name="TITLE_1_3">
    <p:spTree>
      <p:nvGrpSpPr>
        <p:cNvPr id="677" name="Shape 677"/>
        <p:cNvGrpSpPr/>
        <p:nvPr/>
      </p:nvGrpSpPr>
      <p:grpSpPr>
        <a:xfrm>
          <a:off x="0" y="0"/>
          <a:ext cx="0" cy="0"/>
          <a:chOff x="0" y="0"/>
          <a:chExt cx="0" cy="0"/>
        </a:xfrm>
      </p:grpSpPr>
      <p:grpSp>
        <p:nvGrpSpPr>
          <p:cNvPr id="678" name="Google Shape;678;p30"/>
          <p:cNvGrpSpPr/>
          <p:nvPr/>
        </p:nvGrpSpPr>
        <p:grpSpPr>
          <a:xfrm>
            <a:off x="-225" y="0"/>
            <a:ext cx="9144224" cy="5143512"/>
            <a:chOff x="-225" y="0"/>
            <a:chExt cx="9144224" cy="5143512"/>
          </a:xfrm>
        </p:grpSpPr>
        <p:sp>
          <p:nvSpPr>
            <p:cNvPr id="679" name="Google Shape;679;p30"/>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0"/>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1" name="Google Shape;681;p30"/>
            <p:cNvGrpSpPr/>
            <p:nvPr/>
          </p:nvGrpSpPr>
          <p:grpSpPr>
            <a:xfrm>
              <a:off x="8477595" y="4477088"/>
              <a:ext cx="666403" cy="666424"/>
              <a:chOff x="7996345" y="980275"/>
              <a:chExt cx="666403" cy="666424"/>
            </a:xfrm>
          </p:grpSpPr>
          <p:sp>
            <p:nvSpPr>
              <p:cNvPr id="682" name="Google Shape;682;p30"/>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0"/>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0"/>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0"/>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0"/>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0"/>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0"/>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0"/>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0"/>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0"/>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0"/>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0"/>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0"/>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0"/>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0"/>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0"/>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8" name="Google Shape;698;p30"/>
            <p:cNvGrpSpPr/>
            <p:nvPr/>
          </p:nvGrpSpPr>
          <p:grpSpPr>
            <a:xfrm>
              <a:off x="7042555" y="1541664"/>
              <a:ext cx="730045" cy="2060087"/>
              <a:chOff x="7022220" y="1541675"/>
              <a:chExt cx="666403" cy="1880499"/>
            </a:xfrm>
          </p:grpSpPr>
          <p:sp>
            <p:nvSpPr>
              <p:cNvPr id="699" name="Google Shape;699;p30"/>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0"/>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0"/>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0"/>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0"/>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0"/>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0"/>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0"/>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0"/>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0"/>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0"/>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0"/>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0"/>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0"/>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0"/>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0"/>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0"/>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0"/>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0"/>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0"/>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0"/>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0"/>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0"/>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0"/>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0"/>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0"/>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0"/>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0"/>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0"/>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0"/>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0"/>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0"/>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0"/>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0"/>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0"/>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0"/>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0"/>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0"/>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0"/>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0"/>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9" name="Google Shape;739;p30"/>
            <p:cNvGrpSpPr/>
            <p:nvPr/>
          </p:nvGrpSpPr>
          <p:grpSpPr>
            <a:xfrm>
              <a:off x="-225" y="2008293"/>
              <a:ext cx="301822" cy="1126923"/>
              <a:chOff x="-225" y="1987280"/>
              <a:chExt cx="318950" cy="1190873"/>
            </a:xfrm>
          </p:grpSpPr>
          <p:sp>
            <p:nvSpPr>
              <p:cNvPr id="740" name="Google Shape;740;p30"/>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0"/>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0"/>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0"/>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0"/>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5" name="Google Shape;745;p30"/>
            <p:cNvGrpSpPr/>
            <p:nvPr/>
          </p:nvGrpSpPr>
          <p:grpSpPr>
            <a:xfrm>
              <a:off x="8842175" y="668859"/>
              <a:ext cx="301822" cy="872807"/>
              <a:chOff x="-225" y="2255817"/>
              <a:chExt cx="318950" cy="922336"/>
            </a:xfrm>
          </p:grpSpPr>
          <p:sp>
            <p:nvSpPr>
              <p:cNvPr id="746" name="Google Shape;746;p30"/>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0"/>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0"/>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0"/>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0" name="Google Shape;750;p30"/>
            <p:cNvGrpSpPr/>
            <p:nvPr/>
          </p:nvGrpSpPr>
          <p:grpSpPr>
            <a:xfrm>
              <a:off x="5798375" y="4270684"/>
              <a:ext cx="301822" cy="872807"/>
              <a:chOff x="1611209" y="2255817"/>
              <a:chExt cx="318950" cy="922336"/>
            </a:xfrm>
          </p:grpSpPr>
          <p:sp>
            <p:nvSpPr>
              <p:cNvPr id="751" name="Google Shape;751;p30"/>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0"/>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0"/>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0"/>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5" name="Google Shape;755;p30"/>
            <p:cNvGrpSpPr/>
            <p:nvPr/>
          </p:nvGrpSpPr>
          <p:grpSpPr>
            <a:xfrm>
              <a:off x="685795" y="0"/>
              <a:ext cx="666403" cy="666424"/>
              <a:chOff x="7996345" y="980275"/>
              <a:chExt cx="666403" cy="666424"/>
            </a:xfrm>
          </p:grpSpPr>
          <p:sp>
            <p:nvSpPr>
              <p:cNvPr id="756" name="Google Shape;756;p30"/>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0"/>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0"/>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0"/>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0"/>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0"/>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0"/>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0"/>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0"/>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0"/>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0"/>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0"/>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0"/>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0"/>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0"/>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0"/>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772" name="Google Shape;772;p30"/>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773" name="Google Shape;773;p30"/>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774" name="Google Shape;774;p30"/>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775" name="Google Shape;775;p30"/>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776" name="Google Shape;776;p30"/>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777" name="Google Shape;777;p30"/>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778" name="Google Shape;778;p30"/>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779" name="Google Shape;779;p30"/>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780" name="Google Shape;780;p30"/>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781" name="Google Shape;781;p30"/>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782" name="Google Shape;782;p30"/>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783" name="Google Shape;783;p30"/>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784" name="Google Shape;784;p30"/>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785" name="Google Shape;785;p30"/>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786" name="Google Shape;786;p30"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787" name="Google Shape;787;p30"/>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3">
  <p:cSld name="TITLE_1_4">
    <p:spTree>
      <p:nvGrpSpPr>
        <p:cNvPr id="788" name="Shape 788"/>
        <p:cNvGrpSpPr/>
        <p:nvPr/>
      </p:nvGrpSpPr>
      <p:grpSpPr>
        <a:xfrm>
          <a:off x="0" y="0"/>
          <a:ext cx="0" cy="0"/>
          <a:chOff x="0" y="0"/>
          <a:chExt cx="0" cy="0"/>
        </a:xfrm>
      </p:grpSpPr>
      <p:grpSp>
        <p:nvGrpSpPr>
          <p:cNvPr id="789" name="Google Shape;789;p31"/>
          <p:cNvGrpSpPr/>
          <p:nvPr/>
        </p:nvGrpSpPr>
        <p:grpSpPr>
          <a:xfrm>
            <a:off x="-225" y="0"/>
            <a:ext cx="9144224" cy="5143512"/>
            <a:chOff x="-225" y="0"/>
            <a:chExt cx="9144224" cy="5143512"/>
          </a:xfrm>
        </p:grpSpPr>
        <p:sp>
          <p:nvSpPr>
            <p:cNvPr id="790" name="Google Shape;790;p31"/>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1"/>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2" name="Google Shape;792;p31"/>
            <p:cNvGrpSpPr/>
            <p:nvPr/>
          </p:nvGrpSpPr>
          <p:grpSpPr>
            <a:xfrm>
              <a:off x="8477595" y="4477088"/>
              <a:ext cx="666403" cy="666424"/>
              <a:chOff x="7996345" y="980275"/>
              <a:chExt cx="666403" cy="666424"/>
            </a:xfrm>
          </p:grpSpPr>
          <p:sp>
            <p:nvSpPr>
              <p:cNvPr id="793" name="Google Shape;793;p31"/>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1"/>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1"/>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1"/>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1"/>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1"/>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1"/>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1"/>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1"/>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1"/>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1"/>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1"/>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1"/>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1"/>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1"/>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1"/>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9" name="Google Shape;809;p31"/>
            <p:cNvGrpSpPr/>
            <p:nvPr/>
          </p:nvGrpSpPr>
          <p:grpSpPr>
            <a:xfrm>
              <a:off x="7042555" y="1541664"/>
              <a:ext cx="730045" cy="2060087"/>
              <a:chOff x="7022220" y="1541675"/>
              <a:chExt cx="666403" cy="1880499"/>
            </a:xfrm>
          </p:grpSpPr>
          <p:sp>
            <p:nvSpPr>
              <p:cNvPr id="810" name="Google Shape;810;p31"/>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1"/>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1"/>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1"/>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1"/>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1"/>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1"/>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1"/>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1"/>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1"/>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1"/>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1"/>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1"/>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1"/>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1"/>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1"/>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1"/>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1"/>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1"/>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1"/>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1"/>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1"/>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1"/>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1"/>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1"/>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1"/>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1"/>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1"/>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1"/>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1"/>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1"/>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1"/>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1"/>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1"/>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1"/>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1"/>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1"/>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1"/>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1"/>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1"/>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0" name="Google Shape;850;p31"/>
            <p:cNvGrpSpPr/>
            <p:nvPr/>
          </p:nvGrpSpPr>
          <p:grpSpPr>
            <a:xfrm>
              <a:off x="-225" y="2008293"/>
              <a:ext cx="301822" cy="1126923"/>
              <a:chOff x="-225" y="1987280"/>
              <a:chExt cx="318950" cy="1190873"/>
            </a:xfrm>
          </p:grpSpPr>
          <p:sp>
            <p:nvSpPr>
              <p:cNvPr id="851" name="Google Shape;851;p31"/>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1"/>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1"/>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1"/>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1"/>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6" name="Google Shape;856;p31"/>
            <p:cNvGrpSpPr/>
            <p:nvPr/>
          </p:nvGrpSpPr>
          <p:grpSpPr>
            <a:xfrm>
              <a:off x="8842175" y="668859"/>
              <a:ext cx="301822" cy="872807"/>
              <a:chOff x="-225" y="2255817"/>
              <a:chExt cx="318950" cy="922336"/>
            </a:xfrm>
          </p:grpSpPr>
          <p:sp>
            <p:nvSpPr>
              <p:cNvPr id="857" name="Google Shape;857;p31"/>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1"/>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1"/>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1"/>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1" name="Google Shape;861;p31"/>
            <p:cNvGrpSpPr/>
            <p:nvPr/>
          </p:nvGrpSpPr>
          <p:grpSpPr>
            <a:xfrm>
              <a:off x="5798375" y="4270684"/>
              <a:ext cx="301822" cy="872807"/>
              <a:chOff x="1611209" y="2255817"/>
              <a:chExt cx="318950" cy="922336"/>
            </a:xfrm>
          </p:grpSpPr>
          <p:sp>
            <p:nvSpPr>
              <p:cNvPr id="862" name="Google Shape;862;p31"/>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1"/>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1"/>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1"/>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6" name="Google Shape;866;p31"/>
            <p:cNvGrpSpPr/>
            <p:nvPr/>
          </p:nvGrpSpPr>
          <p:grpSpPr>
            <a:xfrm>
              <a:off x="685795" y="0"/>
              <a:ext cx="666403" cy="666424"/>
              <a:chOff x="7996345" y="980275"/>
              <a:chExt cx="666403" cy="666424"/>
            </a:xfrm>
          </p:grpSpPr>
          <p:sp>
            <p:nvSpPr>
              <p:cNvPr id="867" name="Google Shape;867;p31"/>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1"/>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1"/>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1"/>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1"/>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1"/>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1"/>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31"/>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1"/>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1"/>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1"/>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1"/>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1"/>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1"/>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1"/>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1"/>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883" name="Google Shape;883;p31"/>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884" name="Google Shape;884;p31"/>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885" name="Google Shape;885;p31"/>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886" name="Google Shape;886;p31"/>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887" name="Google Shape;887;p31"/>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888" name="Google Shape;888;p31"/>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889" name="Google Shape;889;p31"/>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890" name="Google Shape;890;p31"/>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891" name="Google Shape;891;p31"/>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892" name="Google Shape;892;p31"/>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893" name="Google Shape;893;p31"/>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894" name="Google Shape;894;p31"/>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895" name="Google Shape;895;p31"/>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896" name="Google Shape;896;p31"/>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897" name="Google Shape;897;p31"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898" name="Google Shape;898;p31"/>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4">
  <p:cSld name="TITLE_1_5">
    <p:spTree>
      <p:nvGrpSpPr>
        <p:cNvPr id="899" name="Shape 899"/>
        <p:cNvGrpSpPr/>
        <p:nvPr/>
      </p:nvGrpSpPr>
      <p:grpSpPr>
        <a:xfrm>
          <a:off x="0" y="0"/>
          <a:ext cx="0" cy="0"/>
          <a:chOff x="0" y="0"/>
          <a:chExt cx="0" cy="0"/>
        </a:xfrm>
      </p:grpSpPr>
      <p:grpSp>
        <p:nvGrpSpPr>
          <p:cNvPr id="900" name="Google Shape;900;p32"/>
          <p:cNvGrpSpPr/>
          <p:nvPr/>
        </p:nvGrpSpPr>
        <p:grpSpPr>
          <a:xfrm>
            <a:off x="-225" y="0"/>
            <a:ext cx="9144224" cy="5143512"/>
            <a:chOff x="-225" y="0"/>
            <a:chExt cx="9144224" cy="5143512"/>
          </a:xfrm>
        </p:grpSpPr>
        <p:sp>
          <p:nvSpPr>
            <p:cNvPr id="901" name="Google Shape;901;p32"/>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2"/>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3" name="Google Shape;903;p32"/>
            <p:cNvGrpSpPr/>
            <p:nvPr/>
          </p:nvGrpSpPr>
          <p:grpSpPr>
            <a:xfrm>
              <a:off x="8477595" y="4477088"/>
              <a:ext cx="666403" cy="666424"/>
              <a:chOff x="7996345" y="980275"/>
              <a:chExt cx="666403" cy="666424"/>
            </a:xfrm>
          </p:grpSpPr>
          <p:sp>
            <p:nvSpPr>
              <p:cNvPr id="904" name="Google Shape;904;p32"/>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2"/>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2"/>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2"/>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2"/>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2"/>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2"/>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2"/>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2"/>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2"/>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2"/>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2"/>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2"/>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2"/>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2"/>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2"/>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0" name="Google Shape;920;p32"/>
            <p:cNvGrpSpPr/>
            <p:nvPr/>
          </p:nvGrpSpPr>
          <p:grpSpPr>
            <a:xfrm>
              <a:off x="7042555" y="1541664"/>
              <a:ext cx="730045" cy="2060087"/>
              <a:chOff x="7022220" y="1541675"/>
              <a:chExt cx="666403" cy="1880499"/>
            </a:xfrm>
          </p:grpSpPr>
          <p:sp>
            <p:nvSpPr>
              <p:cNvPr id="921" name="Google Shape;921;p32"/>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2"/>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2"/>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2"/>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2"/>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2"/>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2"/>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2"/>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2"/>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2"/>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2"/>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2"/>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2"/>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2"/>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2"/>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2"/>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2"/>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2"/>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2"/>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2"/>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2"/>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2"/>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2"/>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2"/>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2"/>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2"/>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2"/>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2"/>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2"/>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2"/>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2"/>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2"/>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2"/>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2"/>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2"/>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2"/>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2"/>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2"/>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2"/>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2"/>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1" name="Google Shape;961;p32"/>
            <p:cNvGrpSpPr/>
            <p:nvPr/>
          </p:nvGrpSpPr>
          <p:grpSpPr>
            <a:xfrm>
              <a:off x="-225" y="2008293"/>
              <a:ext cx="301822" cy="1126923"/>
              <a:chOff x="-225" y="1987280"/>
              <a:chExt cx="318950" cy="1190873"/>
            </a:xfrm>
          </p:grpSpPr>
          <p:sp>
            <p:nvSpPr>
              <p:cNvPr id="962" name="Google Shape;962;p32"/>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2"/>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2"/>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2"/>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2"/>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7" name="Google Shape;967;p32"/>
            <p:cNvGrpSpPr/>
            <p:nvPr/>
          </p:nvGrpSpPr>
          <p:grpSpPr>
            <a:xfrm>
              <a:off x="8842175" y="668859"/>
              <a:ext cx="301822" cy="872807"/>
              <a:chOff x="-225" y="2255817"/>
              <a:chExt cx="318950" cy="922336"/>
            </a:xfrm>
          </p:grpSpPr>
          <p:sp>
            <p:nvSpPr>
              <p:cNvPr id="968" name="Google Shape;968;p32"/>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2"/>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2"/>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2"/>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2" name="Google Shape;972;p32"/>
            <p:cNvGrpSpPr/>
            <p:nvPr/>
          </p:nvGrpSpPr>
          <p:grpSpPr>
            <a:xfrm>
              <a:off x="5798375" y="4270684"/>
              <a:ext cx="301822" cy="872807"/>
              <a:chOff x="1611209" y="2255817"/>
              <a:chExt cx="318950" cy="922336"/>
            </a:xfrm>
          </p:grpSpPr>
          <p:sp>
            <p:nvSpPr>
              <p:cNvPr id="973" name="Google Shape;973;p32"/>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2"/>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2"/>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2"/>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7" name="Google Shape;977;p32"/>
            <p:cNvGrpSpPr/>
            <p:nvPr/>
          </p:nvGrpSpPr>
          <p:grpSpPr>
            <a:xfrm>
              <a:off x="685795" y="0"/>
              <a:ext cx="666403" cy="666424"/>
              <a:chOff x="7996345" y="980275"/>
              <a:chExt cx="666403" cy="666424"/>
            </a:xfrm>
          </p:grpSpPr>
          <p:sp>
            <p:nvSpPr>
              <p:cNvPr id="978" name="Google Shape;978;p32"/>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2"/>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2"/>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2"/>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2"/>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2"/>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2"/>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2"/>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2"/>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2"/>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2"/>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2"/>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2"/>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2"/>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2"/>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2"/>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994" name="Google Shape;994;p32"/>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995" name="Google Shape;995;p32"/>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996" name="Google Shape;996;p32"/>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997" name="Google Shape;997;p32"/>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998" name="Google Shape;998;p32"/>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999" name="Google Shape;999;p32"/>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1000" name="Google Shape;1000;p32"/>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001" name="Google Shape;1001;p32"/>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002" name="Google Shape;1002;p32"/>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1003" name="Google Shape;1003;p32"/>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004" name="Google Shape;1004;p32"/>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1005" name="Google Shape;1005;p32"/>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1006" name="Google Shape;1006;p32"/>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007" name="Google Shape;1007;p32"/>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1008" name="Google Shape;1008;p32"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1009" name="Google Shape;1009;p32"/>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5">
  <p:cSld name="TITLE_1_6">
    <p:spTree>
      <p:nvGrpSpPr>
        <p:cNvPr id="1010" name="Shape 1010"/>
        <p:cNvGrpSpPr/>
        <p:nvPr/>
      </p:nvGrpSpPr>
      <p:grpSpPr>
        <a:xfrm>
          <a:off x="0" y="0"/>
          <a:ext cx="0" cy="0"/>
          <a:chOff x="0" y="0"/>
          <a:chExt cx="0" cy="0"/>
        </a:xfrm>
      </p:grpSpPr>
      <p:grpSp>
        <p:nvGrpSpPr>
          <p:cNvPr id="1011" name="Google Shape;1011;p33"/>
          <p:cNvGrpSpPr/>
          <p:nvPr/>
        </p:nvGrpSpPr>
        <p:grpSpPr>
          <a:xfrm>
            <a:off x="-225" y="0"/>
            <a:ext cx="9144224" cy="5143512"/>
            <a:chOff x="-225" y="0"/>
            <a:chExt cx="9144224" cy="5143512"/>
          </a:xfrm>
        </p:grpSpPr>
        <p:sp>
          <p:nvSpPr>
            <p:cNvPr id="1012" name="Google Shape;1012;p33"/>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3"/>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4" name="Google Shape;1014;p33"/>
            <p:cNvGrpSpPr/>
            <p:nvPr/>
          </p:nvGrpSpPr>
          <p:grpSpPr>
            <a:xfrm>
              <a:off x="8477595" y="4477088"/>
              <a:ext cx="666403" cy="666424"/>
              <a:chOff x="7996345" y="980275"/>
              <a:chExt cx="666403" cy="666424"/>
            </a:xfrm>
          </p:grpSpPr>
          <p:sp>
            <p:nvSpPr>
              <p:cNvPr id="1015" name="Google Shape;1015;p33"/>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3"/>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3"/>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3"/>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3"/>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3"/>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3"/>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3"/>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3"/>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3"/>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3"/>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3"/>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3"/>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3"/>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3"/>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3"/>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1" name="Google Shape;1031;p33"/>
            <p:cNvGrpSpPr/>
            <p:nvPr/>
          </p:nvGrpSpPr>
          <p:grpSpPr>
            <a:xfrm>
              <a:off x="7042555" y="1541664"/>
              <a:ext cx="730045" cy="2060087"/>
              <a:chOff x="7022220" y="1541675"/>
              <a:chExt cx="666403" cy="1880499"/>
            </a:xfrm>
          </p:grpSpPr>
          <p:sp>
            <p:nvSpPr>
              <p:cNvPr id="1032" name="Google Shape;1032;p33"/>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3"/>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3"/>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3"/>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3"/>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33"/>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3"/>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3"/>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3"/>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3"/>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33"/>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3"/>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33"/>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33"/>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33"/>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33"/>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3"/>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3"/>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3"/>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3"/>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3"/>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3"/>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3"/>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3"/>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3"/>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3"/>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3"/>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3"/>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3"/>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3"/>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3"/>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3"/>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3"/>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3"/>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3"/>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3"/>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3"/>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3"/>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3"/>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3"/>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2" name="Google Shape;1072;p33"/>
            <p:cNvGrpSpPr/>
            <p:nvPr/>
          </p:nvGrpSpPr>
          <p:grpSpPr>
            <a:xfrm>
              <a:off x="-225" y="2008293"/>
              <a:ext cx="301822" cy="1126923"/>
              <a:chOff x="-225" y="1987280"/>
              <a:chExt cx="318950" cy="1190873"/>
            </a:xfrm>
          </p:grpSpPr>
          <p:sp>
            <p:nvSpPr>
              <p:cNvPr id="1073" name="Google Shape;1073;p33"/>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3"/>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3"/>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33"/>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3"/>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8" name="Google Shape;1078;p33"/>
            <p:cNvGrpSpPr/>
            <p:nvPr/>
          </p:nvGrpSpPr>
          <p:grpSpPr>
            <a:xfrm>
              <a:off x="8842175" y="668859"/>
              <a:ext cx="301822" cy="872807"/>
              <a:chOff x="-225" y="2255817"/>
              <a:chExt cx="318950" cy="922336"/>
            </a:xfrm>
          </p:grpSpPr>
          <p:sp>
            <p:nvSpPr>
              <p:cNvPr id="1079" name="Google Shape;1079;p33"/>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3"/>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3"/>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3"/>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3" name="Google Shape;1083;p33"/>
            <p:cNvGrpSpPr/>
            <p:nvPr/>
          </p:nvGrpSpPr>
          <p:grpSpPr>
            <a:xfrm>
              <a:off x="5798375" y="4270684"/>
              <a:ext cx="301822" cy="872807"/>
              <a:chOff x="1611209" y="2255817"/>
              <a:chExt cx="318950" cy="922336"/>
            </a:xfrm>
          </p:grpSpPr>
          <p:sp>
            <p:nvSpPr>
              <p:cNvPr id="1084" name="Google Shape;1084;p33"/>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3"/>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3"/>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3"/>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8" name="Google Shape;1088;p33"/>
            <p:cNvGrpSpPr/>
            <p:nvPr/>
          </p:nvGrpSpPr>
          <p:grpSpPr>
            <a:xfrm>
              <a:off x="685795" y="0"/>
              <a:ext cx="666403" cy="666424"/>
              <a:chOff x="7996345" y="980275"/>
              <a:chExt cx="666403" cy="666424"/>
            </a:xfrm>
          </p:grpSpPr>
          <p:sp>
            <p:nvSpPr>
              <p:cNvPr id="1089" name="Google Shape;1089;p33"/>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3"/>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3"/>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3"/>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3"/>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3"/>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3"/>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3"/>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3"/>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3"/>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3"/>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3"/>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3"/>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3"/>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3"/>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3"/>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105" name="Google Shape;1105;p33"/>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1106" name="Google Shape;1106;p33"/>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1107" name="Google Shape;1107;p33"/>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1108" name="Google Shape;1108;p33"/>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1109" name="Google Shape;1109;p33"/>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1110" name="Google Shape;1110;p33"/>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1111" name="Google Shape;1111;p33"/>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112" name="Google Shape;1112;p33"/>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113" name="Google Shape;1113;p33"/>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1114" name="Google Shape;1114;p33"/>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115" name="Google Shape;1115;p33"/>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1116" name="Google Shape;1116;p33"/>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1117" name="Google Shape;1117;p33"/>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118" name="Google Shape;1118;p33"/>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1119" name="Google Shape;1119;p33"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1120" name="Google Shape;1120;p33"/>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6">
  <p:cSld name="TITLE_1_7">
    <p:spTree>
      <p:nvGrpSpPr>
        <p:cNvPr id="1121" name="Shape 1121"/>
        <p:cNvGrpSpPr/>
        <p:nvPr/>
      </p:nvGrpSpPr>
      <p:grpSpPr>
        <a:xfrm>
          <a:off x="0" y="0"/>
          <a:ext cx="0" cy="0"/>
          <a:chOff x="0" y="0"/>
          <a:chExt cx="0" cy="0"/>
        </a:xfrm>
      </p:grpSpPr>
      <p:grpSp>
        <p:nvGrpSpPr>
          <p:cNvPr id="1122" name="Google Shape;1122;p34"/>
          <p:cNvGrpSpPr/>
          <p:nvPr/>
        </p:nvGrpSpPr>
        <p:grpSpPr>
          <a:xfrm>
            <a:off x="-225" y="0"/>
            <a:ext cx="9144224" cy="5143512"/>
            <a:chOff x="-225" y="0"/>
            <a:chExt cx="9144224" cy="5143512"/>
          </a:xfrm>
        </p:grpSpPr>
        <p:sp>
          <p:nvSpPr>
            <p:cNvPr id="1123" name="Google Shape;1123;p34"/>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4"/>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5" name="Google Shape;1125;p34"/>
            <p:cNvGrpSpPr/>
            <p:nvPr/>
          </p:nvGrpSpPr>
          <p:grpSpPr>
            <a:xfrm>
              <a:off x="8477595" y="4477088"/>
              <a:ext cx="666403" cy="666424"/>
              <a:chOff x="7996345" y="980275"/>
              <a:chExt cx="666403" cy="666424"/>
            </a:xfrm>
          </p:grpSpPr>
          <p:sp>
            <p:nvSpPr>
              <p:cNvPr id="1126" name="Google Shape;1126;p34"/>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34"/>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34"/>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4"/>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4"/>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34"/>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34"/>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34"/>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4"/>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4"/>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4"/>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4"/>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34"/>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4"/>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4"/>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4"/>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2" name="Google Shape;1142;p34"/>
            <p:cNvGrpSpPr/>
            <p:nvPr/>
          </p:nvGrpSpPr>
          <p:grpSpPr>
            <a:xfrm>
              <a:off x="7042555" y="1541664"/>
              <a:ext cx="730045" cy="2060087"/>
              <a:chOff x="7022220" y="1541675"/>
              <a:chExt cx="666403" cy="1880499"/>
            </a:xfrm>
          </p:grpSpPr>
          <p:sp>
            <p:nvSpPr>
              <p:cNvPr id="1143" name="Google Shape;1143;p34"/>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4"/>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4"/>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4"/>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4"/>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4"/>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4"/>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4"/>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4"/>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4"/>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34"/>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34"/>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34"/>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34"/>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34"/>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34"/>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34"/>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34"/>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4"/>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34"/>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34"/>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4"/>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34"/>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34"/>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34"/>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34"/>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34"/>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34"/>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34"/>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34"/>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34"/>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34"/>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34"/>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34"/>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34"/>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34"/>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34"/>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34"/>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34"/>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34"/>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3" name="Google Shape;1183;p34"/>
            <p:cNvGrpSpPr/>
            <p:nvPr/>
          </p:nvGrpSpPr>
          <p:grpSpPr>
            <a:xfrm>
              <a:off x="-225" y="2008293"/>
              <a:ext cx="301822" cy="1126923"/>
              <a:chOff x="-225" y="1987280"/>
              <a:chExt cx="318950" cy="1190873"/>
            </a:xfrm>
          </p:grpSpPr>
          <p:sp>
            <p:nvSpPr>
              <p:cNvPr id="1184" name="Google Shape;1184;p34"/>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34"/>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34"/>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34"/>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34"/>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9" name="Google Shape;1189;p34"/>
            <p:cNvGrpSpPr/>
            <p:nvPr/>
          </p:nvGrpSpPr>
          <p:grpSpPr>
            <a:xfrm>
              <a:off x="8842175" y="668859"/>
              <a:ext cx="301822" cy="872807"/>
              <a:chOff x="-225" y="2255817"/>
              <a:chExt cx="318950" cy="922336"/>
            </a:xfrm>
          </p:grpSpPr>
          <p:sp>
            <p:nvSpPr>
              <p:cNvPr id="1190" name="Google Shape;1190;p34"/>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34"/>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34"/>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34"/>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4" name="Google Shape;1194;p34"/>
            <p:cNvGrpSpPr/>
            <p:nvPr/>
          </p:nvGrpSpPr>
          <p:grpSpPr>
            <a:xfrm>
              <a:off x="5798375" y="4270684"/>
              <a:ext cx="301822" cy="872807"/>
              <a:chOff x="1611209" y="2255817"/>
              <a:chExt cx="318950" cy="922336"/>
            </a:xfrm>
          </p:grpSpPr>
          <p:sp>
            <p:nvSpPr>
              <p:cNvPr id="1195" name="Google Shape;1195;p34"/>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34"/>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34"/>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34"/>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9" name="Google Shape;1199;p34"/>
            <p:cNvGrpSpPr/>
            <p:nvPr/>
          </p:nvGrpSpPr>
          <p:grpSpPr>
            <a:xfrm>
              <a:off x="685795" y="0"/>
              <a:ext cx="666403" cy="666424"/>
              <a:chOff x="7996345" y="980275"/>
              <a:chExt cx="666403" cy="666424"/>
            </a:xfrm>
          </p:grpSpPr>
          <p:sp>
            <p:nvSpPr>
              <p:cNvPr id="1200" name="Google Shape;1200;p34"/>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34"/>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34"/>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34"/>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34"/>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34"/>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34"/>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34"/>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34"/>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34"/>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34"/>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34"/>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34"/>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34"/>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34"/>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34"/>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216" name="Google Shape;1216;p34"/>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1217" name="Google Shape;1217;p34"/>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1218" name="Google Shape;1218;p34"/>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1219" name="Google Shape;1219;p34"/>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1220" name="Google Shape;1220;p34"/>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1221" name="Google Shape;1221;p34"/>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1222" name="Google Shape;1222;p34"/>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223" name="Google Shape;1223;p34"/>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224" name="Google Shape;1224;p34"/>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1225" name="Google Shape;1225;p34"/>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226" name="Google Shape;1226;p34"/>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1227" name="Google Shape;1227;p34"/>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1228" name="Google Shape;1228;p34"/>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229" name="Google Shape;1229;p34"/>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1230" name="Google Shape;1230;p34"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1231" name="Google Shape;1231;p34"/>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2">
  <p:cSld name="BLANK_2">
    <p:spTree>
      <p:nvGrpSpPr>
        <p:cNvPr id="1232" name="Shape 1232"/>
        <p:cNvGrpSpPr/>
        <p:nvPr/>
      </p:nvGrpSpPr>
      <p:grpSpPr>
        <a:xfrm>
          <a:off x="0" y="0"/>
          <a:ext cx="0" cy="0"/>
          <a:chOff x="0" y="0"/>
          <a:chExt cx="0" cy="0"/>
        </a:xfrm>
      </p:grpSpPr>
      <p:sp>
        <p:nvSpPr>
          <p:cNvPr id="1233" name="Google Shape;1233;p35"/>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TITLE_1_8">
    <p:spTree>
      <p:nvGrpSpPr>
        <p:cNvPr id="1234" name="Shape 1234"/>
        <p:cNvGrpSpPr/>
        <p:nvPr/>
      </p:nvGrpSpPr>
      <p:grpSpPr>
        <a:xfrm>
          <a:off x="0" y="0"/>
          <a:ext cx="0" cy="0"/>
          <a:chOff x="0" y="0"/>
          <a:chExt cx="0" cy="0"/>
        </a:xfrm>
      </p:grpSpPr>
      <p:grpSp>
        <p:nvGrpSpPr>
          <p:cNvPr id="1235" name="Google Shape;1235;p36"/>
          <p:cNvGrpSpPr/>
          <p:nvPr/>
        </p:nvGrpSpPr>
        <p:grpSpPr>
          <a:xfrm>
            <a:off x="-225" y="0"/>
            <a:ext cx="9144224" cy="5143512"/>
            <a:chOff x="-225" y="0"/>
            <a:chExt cx="9144224" cy="5143512"/>
          </a:xfrm>
        </p:grpSpPr>
        <p:sp>
          <p:nvSpPr>
            <p:cNvPr id="1236" name="Google Shape;1236;p36"/>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36"/>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8" name="Google Shape;1238;p36"/>
            <p:cNvGrpSpPr/>
            <p:nvPr/>
          </p:nvGrpSpPr>
          <p:grpSpPr>
            <a:xfrm>
              <a:off x="8477595" y="4477088"/>
              <a:ext cx="666403" cy="666424"/>
              <a:chOff x="7996345" y="980275"/>
              <a:chExt cx="666403" cy="666424"/>
            </a:xfrm>
          </p:grpSpPr>
          <p:sp>
            <p:nvSpPr>
              <p:cNvPr id="1239" name="Google Shape;1239;p36"/>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36"/>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36"/>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36"/>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36"/>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36"/>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36"/>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36"/>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36"/>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36"/>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36"/>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36"/>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36"/>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36"/>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6"/>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36"/>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5" name="Google Shape;1255;p36"/>
            <p:cNvGrpSpPr/>
            <p:nvPr/>
          </p:nvGrpSpPr>
          <p:grpSpPr>
            <a:xfrm>
              <a:off x="7042555" y="1541664"/>
              <a:ext cx="730045" cy="2060087"/>
              <a:chOff x="7022220" y="1541675"/>
              <a:chExt cx="666403" cy="1880499"/>
            </a:xfrm>
          </p:grpSpPr>
          <p:sp>
            <p:nvSpPr>
              <p:cNvPr id="1256" name="Google Shape;1256;p36"/>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36"/>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36"/>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36"/>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6"/>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36"/>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36"/>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36"/>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6"/>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6"/>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6"/>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36"/>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6"/>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6"/>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6"/>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36"/>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36"/>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6"/>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6"/>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36"/>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36"/>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36"/>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6"/>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36"/>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36"/>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36"/>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36"/>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36"/>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36"/>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36"/>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36"/>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6"/>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36"/>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36"/>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36"/>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36"/>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6"/>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36"/>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36"/>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36"/>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6" name="Google Shape;1296;p36"/>
            <p:cNvGrpSpPr/>
            <p:nvPr/>
          </p:nvGrpSpPr>
          <p:grpSpPr>
            <a:xfrm>
              <a:off x="-225" y="2008293"/>
              <a:ext cx="301822" cy="1126923"/>
              <a:chOff x="-225" y="1987280"/>
              <a:chExt cx="318950" cy="1190873"/>
            </a:xfrm>
          </p:grpSpPr>
          <p:sp>
            <p:nvSpPr>
              <p:cNvPr id="1297" name="Google Shape;1297;p36"/>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36"/>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36"/>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6"/>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6"/>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2" name="Google Shape;1302;p36"/>
            <p:cNvGrpSpPr/>
            <p:nvPr/>
          </p:nvGrpSpPr>
          <p:grpSpPr>
            <a:xfrm>
              <a:off x="8842175" y="668859"/>
              <a:ext cx="301822" cy="872807"/>
              <a:chOff x="-225" y="2255817"/>
              <a:chExt cx="318950" cy="922336"/>
            </a:xfrm>
          </p:grpSpPr>
          <p:sp>
            <p:nvSpPr>
              <p:cNvPr id="1303" name="Google Shape;1303;p36"/>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6"/>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6"/>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6"/>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7" name="Google Shape;1307;p36"/>
            <p:cNvGrpSpPr/>
            <p:nvPr/>
          </p:nvGrpSpPr>
          <p:grpSpPr>
            <a:xfrm>
              <a:off x="5798375" y="4270684"/>
              <a:ext cx="301822" cy="872807"/>
              <a:chOff x="1611209" y="2255817"/>
              <a:chExt cx="318950" cy="922336"/>
            </a:xfrm>
          </p:grpSpPr>
          <p:sp>
            <p:nvSpPr>
              <p:cNvPr id="1308" name="Google Shape;1308;p36"/>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6"/>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6"/>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36"/>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2" name="Google Shape;1312;p36"/>
            <p:cNvGrpSpPr/>
            <p:nvPr/>
          </p:nvGrpSpPr>
          <p:grpSpPr>
            <a:xfrm>
              <a:off x="685795" y="0"/>
              <a:ext cx="666403" cy="666424"/>
              <a:chOff x="7996345" y="980275"/>
              <a:chExt cx="666403" cy="666424"/>
            </a:xfrm>
          </p:grpSpPr>
          <p:sp>
            <p:nvSpPr>
              <p:cNvPr id="1313" name="Google Shape;1313;p36"/>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36"/>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36"/>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36"/>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36"/>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6"/>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36"/>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36"/>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36"/>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36"/>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36"/>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6"/>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36"/>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36"/>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36"/>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6"/>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329" name="Google Shape;1329;p36"/>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1330" name="Google Shape;1330;p36"/>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1331" name="Google Shape;1331;p36"/>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1332" name="Google Shape;1332;p36"/>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1333" name="Google Shape;1333;p36"/>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1334" name="Google Shape;1334;p36"/>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1335" name="Google Shape;1335;p36"/>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336" name="Google Shape;1336;p36"/>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337" name="Google Shape;1337;p36"/>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1338" name="Google Shape;1338;p36"/>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339" name="Google Shape;1339;p36"/>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1340" name="Google Shape;1340;p36"/>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Light"/>
              <a:ea typeface="Barlow Light"/>
              <a:cs typeface="Barlow Light"/>
              <a:sym typeface="Barlow Light"/>
            </a:endParaRPr>
          </a:p>
        </p:txBody>
      </p:sp>
      <p:pic>
        <p:nvPicPr>
          <p:cNvPr id="1341" name="Google Shape;1341;p36"/>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342" name="Google Shape;1342;p36"/>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1343" name="Google Shape;1343;p36"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1344" name="Google Shape;1344;p36"/>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p:cSld name="TITLE_1_9">
    <p:spTree>
      <p:nvGrpSpPr>
        <p:cNvPr id="1345" name="Shape 1345"/>
        <p:cNvGrpSpPr/>
        <p:nvPr/>
      </p:nvGrpSpPr>
      <p:grpSpPr>
        <a:xfrm>
          <a:off x="0" y="0"/>
          <a:ext cx="0" cy="0"/>
          <a:chOff x="0" y="0"/>
          <a:chExt cx="0" cy="0"/>
        </a:xfrm>
      </p:grpSpPr>
      <p:grpSp>
        <p:nvGrpSpPr>
          <p:cNvPr id="1346" name="Google Shape;1346;p37"/>
          <p:cNvGrpSpPr/>
          <p:nvPr/>
        </p:nvGrpSpPr>
        <p:grpSpPr>
          <a:xfrm>
            <a:off x="-225" y="0"/>
            <a:ext cx="9144224" cy="5143512"/>
            <a:chOff x="-225" y="0"/>
            <a:chExt cx="9144224" cy="5143512"/>
          </a:xfrm>
        </p:grpSpPr>
        <p:sp>
          <p:nvSpPr>
            <p:cNvPr id="1347" name="Google Shape;1347;p37"/>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7"/>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9" name="Google Shape;1349;p37"/>
            <p:cNvGrpSpPr/>
            <p:nvPr/>
          </p:nvGrpSpPr>
          <p:grpSpPr>
            <a:xfrm>
              <a:off x="8477595" y="4477088"/>
              <a:ext cx="666403" cy="666424"/>
              <a:chOff x="7996345" y="980275"/>
              <a:chExt cx="666403" cy="666424"/>
            </a:xfrm>
          </p:grpSpPr>
          <p:sp>
            <p:nvSpPr>
              <p:cNvPr id="1350" name="Google Shape;1350;p37"/>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7"/>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7"/>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7"/>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37"/>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37"/>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37"/>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37"/>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37"/>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37"/>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37"/>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37"/>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37"/>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37"/>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7"/>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7"/>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6" name="Google Shape;1366;p37"/>
            <p:cNvGrpSpPr/>
            <p:nvPr/>
          </p:nvGrpSpPr>
          <p:grpSpPr>
            <a:xfrm>
              <a:off x="7042555" y="1541664"/>
              <a:ext cx="730045" cy="2060087"/>
              <a:chOff x="7022220" y="1541675"/>
              <a:chExt cx="666403" cy="1880499"/>
            </a:xfrm>
          </p:grpSpPr>
          <p:sp>
            <p:nvSpPr>
              <p:cNvPr id="1367" name="Google Shape;1367;p37"/>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37"/>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37"/>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37"/>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37"/>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37"/>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37"/>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37"/>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7"/>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37"/>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37"/>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37"/>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7"/>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7"/>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7"/>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37"/>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37"/>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37"/>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37"/>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7"/>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7"/>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37"/>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7"/>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37"/>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37"/>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37"/>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37"/>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37"/>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7"/>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7"/>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7"/>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7"/>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37"/>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7"/>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37"/>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37"/>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37"/>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37"/>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37"/>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37"/>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7" name="Google Shape;1407;p37"/>
            <p:cNvGrpSpPr/>
            <p:nvPr/>
          </p:nvGrpSpPr>
          <p:grpSpPr>
            <a:xfrm>
              <a:off x="-225" y="2008293"/>
              <a:ext cx="301822" cy="1126923"/>
              <a:chOff x="-225" y="1987280"/>
              <a:chExt cx="318950" cy="1190873"/>
            </a:xfrm>
          </p:grpSpPr>
          <p:sp>
            <p:nvSpPr>
              <p:cNvPr id="1408" name="Google Shape;1408;p37"/>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7"/>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37"/>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37"/>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37"/>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3" name="Google Shape;1413;p37"/>
            <p:cNvGrpSpPr/>
            <p:nvPr/>
          </p:nvGrpSpPr>
          <p:grpSpPr>
            <a:xfrm>
              <a:off x="8842175" y="668859"/>
              <a:ext cx="301822" cy="872807"/>
              <a:chOff x="-225" y="2255817"/>
              <a:chExt cx="318950" cy="922336"/>
            </a:xfrm>
          </p:grpSpPr>
          <p:sp>
            <p:nvSpPr>
              <p:cNvPr id="1414" name="Google Shape;1414;p37"/>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37"/>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37"/>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37"/>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8" name="Google Shape;1418;p37"/>
            <p:cNvGrpSpPr/>
            <p:nvPr/>
          </p:nvGrpSpPr>
          <p:grpSpPr>
            <a:xfrm>
              <a:off x="5798375" y="4270684"/>
              <a:ext cx="301822" cy="872807"/>
              <a:chOff x="1611209" y="2255817"/>
              <a:chExt cx="318950" cy="922336"/>
            </a:xfrm>
          </p:grpSpPr>
          <p:sp>
            <p:nvSpPr>
              <p:cNvPr id="1419" name="Google Shape;1419;p37"/>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37"/>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37"/>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37"/>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3" name="Google Shape;1423;p37"/>
            <p:cNvGrpSpPr/>
            <p:nvPr/>
          </p:nvGrpSpPr>
          <p:grpSpPr>
            <a:xfrm>
              <a:off x="685795" y="0"/>
              <a:ext cx="666403" cy="666424"/>
              <a:chOff x="7996345" y="980275"/>
              <a:chExt cx="666403" cy="666424"/>
            </a:xfrm>
          </p:grpSpPr>
          <p:sp>
            <p:nvSpPr>
              <p:cNvPr id="1424" name="Google Shape;1424;p37"/>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37"/>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37"/>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37"/>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37"/>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37"/>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37"/>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37"/>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37"/>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37"/>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37"/>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37"/>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37"/>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37"/>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37"/>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7"/>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440" name="Google Shape;1440;p37"/>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1441" name="Google Shape;1441;p37"/>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1442" name="Google Shape;1442;p37"/>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1443" name="Google Shape;1443;p37"/>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1444" name="Google Shape;1444;p37"/>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1445" name="Google Shape;1445;p37"/>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1446" name="Google Shape;1446;p37"/>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447" name="Google Shape;1447;p37"/>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448" name="Google Shape;1448;p37"/>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1449" name="Google Shape;1449;p37"/>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450" name="Google Shape;1450;p37"/>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1451" name="Google Shape;1451;p37"/>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Light"/>
              <a:ea typeface="Barlow Light"/>
              <a:cs typeface="Barlow Light"/>
              <a:sym typeface="Barlow Light"/>
            </a:endParaRPr>
          </a:p>
        </p:txBody>
      </p:sp>
      <p:pic>
        <p:nvPicPr>
          <p:cNvPr id="1452" name="Google Shape;1452;p37"/>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453" name="Google Shape;1453;p37"/>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1454" name="Google Shape;1454;p37"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1455" name="Google Shape;1455;p37"/>
          <p:cNvSpPr txBox="1"/>
          <p:nvPr>
            <p:ph type="title"/>
          </p:nvPr>
        </p:nvSpPr>
        <p:spPr>
          <a:xfrm>
            <a:off x="6600" y="1910400"/>
            <a:ext cx="9144000" cy="653700"/>
          </a:xfrm>
          <a:prstGeom prst="rect">
            <a:avLst/>
          </a:prstGeom>
        </p:spPr>
        <p:txBody>
          <a:bodyPr anchorCtr="0" anchor="ctr" bIns="0" lIns="0" spcFirstLastPara="1" rIns="0" wrap="square" tIns="0">
            <a:noAutofit/>
          </a:bodyPr>
          <a:lstStyle>
            <a:lvl1pPr lvl="0" algn="ctr">
              <a:spcBef>
                <a:spcPts val="0"/>
              </a:spcBef>
              <a:spcAft>
                <a:spcPts val="0"/>
              </a:spcAft>
              <a:buSzPts val="30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62" name="Shape 1462"/>
        <p:cNvGrpSpPr/>
        <p:nvPr/>
      </p:nvGrpSpPr>
      <p:grpSpPr>
        <a:xfrm>
          <a:off x="0" y="0"/>
          <a:ext cx="0" cy="0"/>
          <a:chOff x="0" y="0"/>
          <a:chExt cx="0" cy="0"/>
        </a:xfrm>
      </p:grpSpPr>
      <p:sp>
        <p:nvSpPr>
          <p:cNvPr id="1463" name="Google Shape;1463;p39"/>
          <p:cNvSpPr txBox="1"/>
          <p:nvPr>
            <p:ph type="ctrTitle"/>
          </p:nvPr>
        </p:nvSpPr>
        <p:spPr>
          <a:xfrm>
            <a:off x="1200150" y="1790058"/>
            <a:ext cx="6743700" cy="1234500"/>
          </a:xfrm>
          <a:prstGeom prst="rect">
            <a:avLst/>
          </a:prstGeom>
          <a:solidFill>
            <a:srgbClr val="FFFFFF"/>
          </a:solidFill>
          <a:ln cap="flat" cmpd="sng" w="28575">
            <a:solidFill>
              <a:srgbClr val="404040"/>
            </a:solidFill>
            <a:prstDash val="solid"/>
            <a:round/>
            <a:headEnd len="sm" w="sm" type="none"/>
            <a:tailEnd len="sm" w="sm" type="none"/>
          </a:ln>
        </p:spPr>
        <p:txBody>
          <a:bodyPr anchorCtr="1" anchor="ctr" bIns="137150" lIns="205725" spcFirstLastPara="1" rIns="205725" wrap="square" tIns="137150">
            <a:normAutofit/>
          </a:bodyPr>
          <a:lstStyle>
            <a:lvl1pPr lvl="0" algn="ctr">
              <a:lnSpc>
                <a:spcPct val="90000"/>
              </a:lnSpc>
              <a:spcBef>
                <a:spcPts val="0"/>
              </a:spcBef>
              <a:spcAft>
                <a:spcPts val="0"/>
              </a:spcAft>
              <a:buClr>
                <a:srgbClr val="262626"/>
              </a:buClr>
              <a:buSzPts val="2900"/>
              <a:buFont typeface="Gill Sans"/>
              <a:buNone/>
              <a:defRPr sz="2900">
                <a:solidFill>
                  <a:srgbClr val="262626"/>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64" name="Google Shape;1464;p39"/>
          <p:cNvSpPr txBox="1"/>
          <p:nvPr>
            <p:ph idx="1" type="subTitle"/>
          </p:nvPr>
        </p:nvSpPr>
        <p:spPr>
          <a:xfrm>
            <a:off x="2021396" y="3264408"/>
            <a:ext cx="5101200" cy="9300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800"/>
              </a:spcBef>
              <a:spcAft>
                <a:spcPts val="0"/>
              </a:spcAft>
              <a:buSzPts val="1500"/>
              <a:buNone/>
              <a:defRPr sz="1500">
                <a:solidFill>
                  <a:srgbClr val="FEFEFE"/>
                </a:solidFill>
              </a:defRPr>
            </a:lvl1pPr>
            <a:lvl2pPr lvl="1" algn="ctr">
              <a:lnSpc>
                <a:spcPct val="100000"/>
              </a:lnSpc>
              <a:spcBef>
                <a:spcPts val="800"/>
              </a:spcBef>
              <a:spcAft>
                <a:spcPts val="0"/>
              </a:spcAft>
              <a:buSzPts val="1500"/>
              <a:buNone/>
              <a:defRPr sz="1500"/>
            </a:lvl2pPr>
            <a:lvl3pPr lvl="2" algn="ctr">
              <a:lnSpc>
                <a:spcPct val="100000"/>
              </a:lnSpc>
              <a:spcBef>
                <a:spcPts val="800"/>
              </a:spcBef>
              <a:spcAft>
                <a:spcPts val="0"/>
              </a:spcAft>
              <a:buSzPts val="1400"/>
              <a:buNone/>
              <a:defRPr sz="1400"/>
            </a:lvl3pPr>
            <a:lvl4pPr lvl="3" algn="ctr">
              <a:lnSpc>
                <a:spcPct val="100000"/>
              </a:lnSpc>
              <a:spcBef>
                <a:spcPts val="800"/>
              </a:spcBef>
              <a:spcAft>
                <a:spcPts val="0"/>
              </a:spcAft>
              <a:buSzPts val="1200"/>
              <a:buNone/>
              <a:defRPr sz="1200"/>
            </a:lvl4pPr>
            <a:lvl5pPr lvl="4" algn="ctr">
              <a:lnSpc>
                <a:spcPct val="100000"/>
              </a:lnSpc>
              <a:spcBef>
                <a:spcPts val="800"/>
              </a:spcBef>
              <a:spcAft>
                <a:spcPts val="0"/>
              </a:spcAft>
              <a:buSzPts val="1200"/>
              <a:buNone/>
              <a:defRPr sz="1200"/>
            </a:lvl5pPr>
            <a:lvl6pPr lvl="5" algn="ctr">
              <a:lnSpc>
                <a:spcPct val="100000"/>
              </a:lnSpc>
              <a:spcBef>
                <a:spcPts val="800"/>
              </a:spcBef>
              <a:spcAft>
                <a:spcPts val="0"/>
              </a:spcAft>
              <a:buSzPts val="1200"/>
              <a:buNone/>
              <a:defRPr sz="1200"/>
            </a:lvl6pPr>
            <a:lvl7pPr lvl="6" algn="ctr">
              <a:lnSpc>
                <a:spcPct val="100000"/>
              </a:lnSpc>
              <a:spcBef>
                <a:spcPts val="800"/>
              </a:spcBef>
              <a:spcAft>
                <a:spcPts val="0"/>
              </a:spcAft>
              <a:buSzPts val="1200"/>
              <a:buNone/>
              <a:defRPr sz="1200"/>
            </a:lvl7pPr>
            <a:lvl8pPr lvl="7" algn="ctr">
              <a:lnSpc>
                <a:spcPct val="100000"/>
              </a:lnSpc>
              <a:spcBef>
                <a:spcPts val="800"/>
              </a:spcBef>
              <a:spcAft>
                <a:spcPts val="0"/>
              </a:spcAft>
              <a:buSzPts val="1200"/>
              <a:buNone/>
              <a:defRPr sz="1200"/>
            </a:lvl8pPr>
            <a:lvl9pPr lvl="8" algn="ctr">
              <a:lnSpc>
                <a:spcPct val="100000"/>
              </a:lnSpc>
              <a:spcBef>
                <a:spcPts val="800"/>
              </a:spcBef>
              <a:spcAft>
                <a:spcPts val="0"/>
              </a:spcAft>
              <a:buSzPts val="1200"/>
              <a:buNone/>
              <a:defRPr sz="1200"/>
            </a:lvl9pPr>
          </a:lstStyle>
          <a:p/>
        </p:txBody>
      </p:sp>
      <p:sp>
        <p:nvSpPr>
          <p:cNvPr id="1465" name="Google Shape;1465;p39"/>
          <p:cNvSpPr txBox="1"/>
          <p:nvPr>
            <p:ph idx="10" type="dt"/>
          </p:nvPr>
        </p:nvSpPr>
        <p:spPr>
          <a:xfrm>
            <a:off x="5866072" y="4679112"/>
            <a:ext cx="2065200" cy="2430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66" name="Google Shape;1466;p39"/>
          <p:cNvSpPr txBox="1"/>
          <p:nvPr>
            <p:ph idx="11" type="ftr"/>
          </p:nvPr>
        </p:nvSpPr>
        <p:spPr>
          <a:xfrm>
            <a:off x="1200150" y="4677156"/>
            <a:ext cx="4425900" cy="2400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67" name="Google Shape;1467;p39"/>
          <p:cNvSpPr/>
          <p:nvPr>
            <p:ph idx="12" type="sldNum"/>
          </p:nvPr>
        </p:nvSpPr>
        <p:spPr>
          <a:xfrm>
            <a:off x="8069192" y="4663440"/>
            <a:ext cx="274200" cy="274200"/>
          </a:xfrm>
          <a:prstGeom prst="ellipse">
            <a:avLst/>
          </a:prstGeom>
          <a:solidFill>
            <a:srgbClr val="1D1D1D">
              <a:alpha val="69800"/>
            </a:srgbClr>
          </a:solidFill>
          <a:ln>
            <a:noFill/>
          </a:ln>
        </p:spPr>
        <p:txBody>
          <a:bodyPr anchorCtr="0" anchor="ctr" bIns="34275" lIns="13700" spcFirstLastPara="1" rIns="13700" wrap="square" tIns="34275">
            <a:noAutofit/>
          </a:bodyPr>
          <a:lstStyle>
            <a:lvl1pPr indent="0" lvl="0"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1pPr>
            <a:lvl2pPr indent="0" lvl="1"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2pPr>
            <a:lvl3pPr indent="0" lvl="2"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3pPr>
            <a:lvl4pPr indent="0" lvl="3"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4pPr>
            <a:lvl5pPr indent="0" lvl="4"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5pPr>
            <a:lvl6pPr indent="0" lvl="5"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6pPr>
            <a:lvl7pPr indent="0" lvl="6"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7pPr>
            <a:lvl8pPr indent="0" lvl="7"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8pPr>
            <a:lvl9pPr indent="0" lvl="8"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1468" name="Shape 1468"/>
        <p:cNvGrpSpPr/>
        <p:nvPr/>
      </p:nvGrpSpPr>
      <p:grpSpPr>
        <a:xfrm>
          <a:off x="0" y="0"/>
          <a:ext cx="0" cy="0"/>
          <a:chOff x="0" y="0"/>
          <a:chExt cx="0" cy="0"/>
        </a:xfrm>
      </p:grpSpPr>
      <p:grpSp>
        <p:nvGrpSpPr>
          <p:cNvPr id="1469" name="Google Shape;1469;p40"/>
          <p:cNvGrpSpPr/>
          <p:nvPr/>
        </p:nvGrpSpPr>
        <p:grpSpPr>
          <a:xfrm>
            <a:off x="-225" y="0"/>
            <a:ext cx="9144224" cy="5143512"/>
            <a:chOff x="-225" y="0"/>
            <a:chExt cx="9144224" cy="5143512"/>
          </a:xfrm>
        </p:grpSpPr>
        <p:sp>
          <p:nvSpPr>
            <p:cNvPr id="1470" name="Google Shape;1470;p40"/>
            <p:cNvSpPr/>
            <p:nvPr/>
          </p:nvSpPr>
          <p:spPr>
            <a:xfrm>
              <a:off x="0" y="0"/>
              <a:ext cx="6100200" cy="51435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40"/>
            <p:cNvSpPr/>
            <p:nvPr/>
          </p:nvSpPr>
          <p:spPr>
            <a:xfrm>
              <a:off x="-175" y="1541675"/>
              <a:ext cx="6870000" cy="20601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2" name="Google Shape;1472;p40"/>
            <p:cNvGrpSpPr/>
            <p:nvPr/>
          </p:nvGrpSpPr>
          <p:grpSpPr>
            <a:xfrm>
              <a:off x="8477595" y="4477088"/>
              <a:ext cx="666403" cy="666424"/>
              <a:chOff x="7996345" y="980275"/>
              <a:chExt cx="666403" cy="666424"/>
            </a:xfrm>
          </p:grpSpPr>
          <p:sp>
            <p:nvSpPr>
              <p:cNvPr id="1473" name="Google Shape;1473;p40"/>
              <p:cNvSpPr/>
              <p:nvPr/>
            </p:nvSpPr>
            <p:spPr>
              <a:xfrm>
                <a:off x="7996345"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40"/>
              <p:cNvSpPr/>
              <p:nvPr/>
            </p:nvSpPr>
            <p:spPr>
              <a:xfrm>
                <a:off x="8198672"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40"/>
              <p:cNvSpPr/>
              <p:nvPr/>
            </p:nvSpPr>
            <p:spPr>
              <a:xfrm>
                <a:off x="8400998"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40"/>
              <p:cNvSpPr/>
              <p:nvPr/>
            </p:nvSpPr>
            <p:spPr>
              <a:xfrm>
                <a:off x="7996345"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40"/>
              <p:cNvSpPr/>
              <p:nvPr/>
            </p:nvSpPr>
            <p:spPr>
              <a:xfrm>
                <a:off x="8198672"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40"/>
              <p:cNvSpPr/>
              <p:nvPr/>
            </p:nvSpPr>
            <p:spPr>
              <a:xfrm>
                <a:off x="8400998"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40"/>
              <p:cNvSpPr/>
              <p:nvPr/>
            </p:nvSpPr>
            <p:spPr>
              <a:xfrm>
                <a:off x="7996345"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40"/>
              <p:cNvSpPr/>
              <p:nvPr/>
            </p:nvSpPr>
            <p:spPr>
              <a:xfrm>
                <a:off x="8198672"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0"/>
              <p:cNvSpPr/>
              <p:nvPr/>
            </p:nvSpPr>
            <p:spPr>
              <a:xfrm>
                <a:off x="8400998"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40"/>
              <p:cNvSpPr/>
              <p:nvPr/>
            </p:nvSpPr>
            <p:spPr>
              <a:xfrm>
                <a:off x="7996345"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40"/>
              <p:cNvSpPr/>
              <p:nvPr/>
            </p:nvSpPr>
            <p:spPr>
              <a:xfrm>
                <a:off x="8198672"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40"/>
              <p:cNvSpPr/>
              <p:nvPr/>
            </p:nvSpPr>
            <p:spPr>
              <a:xfrm>
                <a:off x="8400998"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40"/>
              <p:cNvSpPr/>
              <p:nvPr/>
            </p:nvSpPr>
            <p:spPr>
              <a:xfrm>
                <a:off x="8603324" y="980275"/>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40"/>
              <p:cNvSpPr/>
              <p:nvPr/>
            </p:nvSpPr>
            <p:spPr>
              <a:xfrm>
                <a:off x="8603324" y="1182617"/>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40"/>
              <p:cNvSpPr/>
              <p:nvPr/>
            </p:nvSpPr>
            <p:spPr>
              <a:xfrm>
                <a:off x="8603324" y="1384958"/>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40"/>
              <p:cNvSpPr/>
              <p:nvPr/>
            </p:nvSpPr>
            <p:spPr>
              <a:xfrm>
                <a:off x="8603349" y="1587299"/>
                <a:ext cx="59400" cy="59400"/>
              </a:xfrm>
              <a:prstGeom prst="rect">
                <a:avLst/>
              </a:prstGeom>
              <a:solidFill>
                <a:srgbClr val="FFAD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9" name="Google Shape;1489;p40"/>
            <p:cNvGrpSpPr/>
            <p:nvPr/>
          </p:nvGrpSpPr>
          <p:grpSpPr>
            <a:xfrm>
              <a:off x="7042555" y="1541664"/>
              <a:ext cx="730045" cy="2060087"/>
              <a:chOff x="7022220" y="1541675"/>
              <a:chExt cx="666403" cy="1880499"/>
            </a:xfrm>
          </p:grpSpPr>
          <p:sp>
            <p:nvSpPr>
              <p:cNvPr id="1490" name="Google Shape;1490;p40"/>
              <p:cNvSpPr/>
              <p:nvPr/>
            </p:nvSpPr>
            <p:spPr>
              <a:xfrm>
                <a:off x="7022220"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40"/>
              <p:cNvSpPr/>
              <p:nvPr/>
            </p:nvSpPr>
            <p:spPr>
              <a:xfrm>
                <a:off x="7224547"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40"/>
              <p:cNvSpPr/>
              <p:nvPr/>
            </p:nvSpPr>
            <p:spPr>
              <a:xfrm>
                <a:off x="7426873"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40"/>
              <p:cNvSpPr/>
              <p:nvPr/>
            </p:nvSpPr>
            <p:spPr>
              <a:xfrm>
                <a:off x="7022220"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40"/>
              <p:cNvSpPr/>
              <p:nvPr/>
            </p:nvSpPr>
            <p:spPr>
              <a:xfrm>
                <a:off x="7224547"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40"/>
              <p:cNvSpPr/>
              <p:nvPr/>
            </p:nvSpPr>
            <p:spPr>
              <a:xfrm>
                <a:off x="7426873"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40"/>
              <p:cNvSpPr/>
              <p:nvPr/>
            </p:nvSpPr>
            <p:spPr>
              <a:xfrm>
                <a:off x="7022220"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40"/>
              <p:cNvSpPr/>
              <p:nvPr/>
            </p:nvSpPr>
            <p:spPr>
              <a:xfrm>
                <a:off x="7224547"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40"/>
              <p:cNvSpPr/>
              <p:nvPr/>
            </p:nvSpPr>
            <p:spPr>
              <a:xfrm>
                <a:off x="7426873"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40"/>
              <p:cNvSpPr/>
              <p:nvPr/>
            </p:nvSpPr>
            <p:spPr>
              <a:xfrm>
                <a:off x="7022220"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40"/>
              <p:cNvSpPr/>
              <p:nvPr/>
            </p:nvSpPr>
            <p:spPr>
              <a:xfrm>
                <a:off x="7224547"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40"/>
              <p:cNvSpPr/>
              <p:nvPr/>
            </p:nvSpPr>
            <p:spPr>
              <a:xfrm>
                <a:off x="7426873"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40"/>
              <p:cNvSpPr/>
              <p:nvPr/>
            </p:nvSpPr>
            <p:spPr>
              <a:xfrm>
                <a:off x="7629199" y="1541675"/>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40"/>
              <p:cNvSpPr/>
              <p:nvPr/>
            </p:nvSpPr>
            <p:spPr>
              <a:xfrm>
                <a:off x="7629199" y="1744017"/>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40"/>
              <p:cNvSpPr/>
              <p:nvPr/>
            </p:nvSpPr>
            <p:spPr>
              <a:xfrm>
                <a:off x="7629199" y="1946358"/>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40"/>
              <p:cNvSpPr/>
              <p:nvPr/>
            </p:nvSpPr>
            <p:spPr>
              <a:xfrm>
                <a:off x="7629224" y="2148699"/>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40"/>
              <p:cNvSpPr/>
              <p:nvPr/>
            </p:nvSpPr>
            <p:spPr>
              <a:xfrm>
                <a:off x="7022220"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40"/>
              <p:cNvSpPr/>
              <p:nvPr/>
            </p:nvSpPr>
            <p:spPr>
              <a:xfrm>
                <a:off x="7224547"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40"/>
              <p:cNvSpPr/>
              <p:nvPr/>
            </p:nvSpPr>
            <p:spPr>
              <a:xfrm>
                <a:off x="7426873"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40"/>
              <p:cNvSpPr/>
              <p:nvPr/>
            </p:nvSpPr>
            <p:spPr>
              <a:xfrm>
                <a:off x="7022220"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40"/>
              <p:cNvSpPr/>
              <p:nvPr/>
            </p:nvSpPr>
            <p:spPr>
              <a:xfrm>
                <a:off x="7224547"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40"/>
              <p:cNvSpPr/>
              <p:nvPr/>
            </p:nvSpPr>
            <p:spPr>
              <a:xfrm>
                <a:off x="7426873"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40"/>
              <p:cNvSpPr/>
              <p:nvPr/>
            </p:nvSpPr>
            <p:spPr>
              <a:xfrm>
                <a:off x="7022220"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40"/>
              <p:cNvSpPr/>
              <p:nvPr/>
            </p:nvSpPr>
            <p:spPr>
              <a:xfrm>
                <a:off x="7224547"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40"/>
              <p:cNvSpPr/>
              <p:nvPr/>
            </p:nvSpPr>
            <p:spPr>
              <a:xfrm>
                <a:off x="7426873"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40"/>
              <p:cNvSpPr/>
              <p:nvPr/>
            </p:nvSpPr>
            <p:spPr>
              <a:xfrm>
                <a:off x="7022220"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40"/>
              <p:cNvSpPr/>
              <p:nvPr/>
            </p:nvSpPr>
            <p:spPr>
              <a:xfrm>
                <a:off x="7224547"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40"/>
              <p:cNvSpPr/>
              <p:nvPr/>
            </p:nvSpPr>
            <p:spPr>
              <a:xfrm>
                <a:off x="7426873"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40"/>
              <p:cNvSpPr/>
              <p:nvPr/>
            </p:nvSpPr>
            <p:spPr>
              <a:xfrm>
                <a:off x="7629199" y="2351050"/>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40"/>
              <p:cNvSpPr/>
              <p:nvPr/>
            </p:nvSpPr>
            <p:spPr>
              <a:xfrm>
                <a:off x="7629199" y="2553392"/>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40"/>
              <p:cNvSpPr/>
              <p:nvPr/>
            </p:nvSpPr>
            <p:spPr>
              <a:xfrm>
                <a:off x="7629199" y="27557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40"/>
              <p:cNvSpPr/>
              <p:nvPr/>
            </p:nvSpPr>
            <p:spPr>
              <a:xfrm>
                <a:off x="7629224" y="29580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40"/>
              <p:cNvSpPr/>
              <p:nvPr/>
            </p:nvSpPr>
            <p:spPr>
              <a:xfrm>
                <a:off x="7022220"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40"/>
              <p:cNvSpPr/>
              <p:nvPr/>
            </p:nvSpPr>
            <p:spPr>
              <a:xfrm>
                <a:off x="7224547"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40"/>
              <p:cNvSpPr/>
              <p:nvPr/>
            </p:nvSpPr>
            <p:spPr>
              <a:xfrm>
                <a:off x="7426873"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40"/>
              <p:cNvSpPr/>
              <p:nvPr/>
            </p:nvSpPr>
            <p:spPr>
              <a:xfrm>
                <a:off x="7022220"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40"/>
              <p:cNvSpPr/>
              <p:nvPr/>
            </p:nvSpPr>
            <p:spPr>
              <a:xfrm>
                <a:off x="7224547"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40"/>
              <p:cNvSpPr/>
              <p:nvPr/>
            </p:nvSpPr>
            <p:spPr>
              <a:xfrm>
                <a:off x="7426873"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40"/>
              <p:cNvSpPr/>
              <p:nvPr/>
            </p:nvSpPr>
            <p:spPr>
              <a:xfrm>
                <a:off x="7629199" y="3160433"/>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40"/>
              <p:cNvSpPr/>
              <p:nvPr/>
            </p:nvSpPr>
            <p:spPr>
              <a:xfrm>
                <a:off x="7629224" y="3362774"/>
                <a:ext cx="59400" cy="594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0" name="Google Shape;1530;p40"/>
            <p:cNvGrpSpPr/>
            <p:nvPr/>
          </p:nvGrpSpPr>
          <p:grpSpPr>
            <a:xfrm>
              <a:off x="-225" y="2008293"/>
              <a:ext cx="301822" cy="1126923"/>
              <a:chOff x="-225" y="1987280"/>
              <a:chExt cx="318950" cy="1190873"/>
            </a:xfrm>
          </p:grpSpPr>
          <p:sp>
            <p:nvSpPr>
              <p:cNvPr id="1531" name="Google Shape;1531;p40"/>
              <p:cNvSpPr/>
              <p:nvPr/>
            </p:nvSpPr>
            <p:spPr>
              <a:xfrm>
                <a:off x="-175" y="1987280"/>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40"/>
              <p:cNvSpPr/>
              <p:nvPr/>
            </p:nvSpPr>
            <p:spPr>
              <a:xfrm>
                <a:off x="-175" y="2255817"/>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40"/>
              <p:cNvSpPr/>
              <p:nvPr/>
            </p:nvSpPr>
            <p:spPr>
              <a:xfrm>
                <a:off x="-175" y="25243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40"/>
              <p:cNvSpPr/>
              <p:nvPr/>
            </p:nvSpPr>
            <p:spPr>
              <a:xfrm>
                <a:off x="-225" y="2792878"/>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40"/>
              <p:cNvSpPr/>
              <p:nvPr/>
            </p:nvSpPr>
            <p:spPr>
              <a:xfrm>
                <a:off x="-225" y="3061453"/>
                <a:ext cx="318900" cy="116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6" name="Google Shape;1536;p40"/>
            <p:cNvGrpSpPr/>
            <p:nvPr/>
          </p:nvGrpSpPr>
          <p:grpSpPr>
            <a:xfrm>
              <a:off x="8842175" y="668859"/>
              <a:ext cx="301822" cy="872807"/>
              <a:chOff x="-225" y="2255817"/>
              <a:chExt cx="318950" cy="922336"/>
            </a:xfrm>
          </p:grpSpPr>
          <p:sp>
            <p:nvSpPr>
              <p:cNvPr id="1537" name="Google Shape;1537;p40"/>
              <p:cNvSpPr/>
              <p:nvPr/>
            </p:nvSpPr>
            <p:spPr>
              <a:xfrm>
                <a:off x="-175" y="2255817"/>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40"/>
              <p:cNvSpPr/>
              <p:nvPr/>
            </p:nvSpPr>
            <p:spPr>
              <a:xfrm>
                <a:off x="-175" y="25243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40"/>
              <p:cNvSpPr/>
              <p:nvPr/>
            </p:nvSpPr>
            <p:spPr>
              <a:xfrm>
                <a:off x="-225" y="2792878"/>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40"/>
              <p:cNvSpPr/>
              <p:nvPr/>
            </p:nvSpPr>
            <p:spPr>
              <a:xfrm>
                <a:off x="-225" y="3061453"/>
                <a:ext cx="318900" cy="116700"/>
              </a:xfrm>
              <a:prstGeom prst="rect">
                <a:avLst/>
              </a:prstGeom>
              <a:solidFill>
                <a:srgbClr val="E0E0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1" name="Google Shape;1541;p40"/>
            <p:cNvGrpSpPr/>
            <p:nvPr/>
          </p:nvGrpSpPr>
          <p:grpSpPr>
            <a:xfrm>
              <a:off x="5798375" y="4270684"/>
              <a:ext cx="301822" cy="872807"/>
              <a:chOff x="1611209" y="2255817"/>
              <a:chExt cx="318950" cy="922336"/>
            </a:xfrm>
          </p:grpSpPr>
          <p:sp>
            <p:nvSpPr>
              <p:cNvPr id="1542" name="Google Shape;1542;p40"/>
              <p:cNvSpPr/>
              <p:nvPr/>
            </p:nvSpPr>
            <p:spPr>
              <a:xfrm>
                <a:off x="1611259" y="2255817"/>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40"/>
              <p:cNvSpPr/>
              <p:nvPr/>
            </p:nvSpPr>
            <p:spPr>
              <a:xfrm>
                <a:off x="1611259" y="25243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40"/>
              <p:cNvSpPr/>
              <p:nvPr/>
            </p:nvSpPr>
            <p:spPr>
              <a:xfrm>
                <a:off x="1611209" y="2792878"/>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40"/>
              <p:cNvSpPr/>
              <p:nvPr/>
            </p:nvSpPr>
            <p:spPr>
              <a:xfrm>
                <a:off x="1611209" y="3061453"/>
                <a:ext cx="318900" cy="116700"/>
              </a:xfrm>
              <a:prstGeom prst="rect">
                <a:avLst/>
              </a:prstGeom>
              <a:solidFill>
                <a:srgbClr val="272A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6" name="Google Shape;1546;p40"/>
            <p:cNvGrpSpPr/>
            <p:nvPr/>
          </p:nvGrpSpPr>
          <p:grpSpPr>
            <a:xfrm>
              <a:off x="685795" y="0"/>
              <a:ext cx="666403" cy="666424"/>
              <a:chOff x="7996345" y="980275"/>
              <a:chExt cx="666403" cy="666424"/>
            </a:xfrm>
          </p:grpSpPr>
          <p:sp>
            <p:nvSpPr>
              <p:cNvPr id="1547" name="Google Shape;1547;p40"/>
              <p:cNvSpPr/>
              <p:nvPr/>
            </p:nvSpPr>
            <p:spPr>
              <a:xfrm>
                <a:off x="7996345"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40"/>
              <p:cNvSpPr/>
              <p:nvPr/>
            </p:nvSpPr>
            <p:spPr>
              <a:xfrm>
                <a:off x="8198672"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40"/>
              <p:cNvSpPr/>
              <p:nvPr/>
            </p:nvSpPr>
            <p:spPr>
              <a:xfrm>
                <a:off x="8400998"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40"/>
              <p:cNvSpPr/>
              <p:nvPr/>
            </p:nvSpPr>
            <p:spPr>
              <a:xfrm>
                <a:off x="7996345"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40"/>
              <p:cNvSpPr/>
              <p:nvPr/>
            </p:nvSpPr>
            <p:spPr>
              <a:xfrm>
                <a:off x="8198672"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40"/>
              <p:cNvSpPr/>
              <p:nvPr/>
            </p:nvSpPr>
            <p:spPr>
              <a:xfrm>
                <a:off x="8400998"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40"/>
              <p:cNvSpPr/>
              <p:nvPr/>
            </p:nvSpPr>
            <p:spPr>
              <a:xfrm>
                <a:off x="7996345"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40"/>
              <p:cNvSpPr/>
              <p:nvPr/>
            </p:nvSpPr>
            <p:spPr>
              <a:xfrm>
                <a:off x="8198672"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40"/>
              <p:cNvSpPr/>
              <p:nvPr/>
            </p:nvSpPr>
            <p:spPr>
              <a:xfrm>
                <a:off x="8400998"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40"/>
              <p:cNvSpPr/>
              <p:nvPr/>
            </p:nvSpPr>
            <p:spPr>
              <a:xfrm>
                <a:off x="7996345"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40"/>
              <p:cNvSpPr/>
              <p:nvPr/>
            </p:nvSpPr>
            <p:spPr>
              <a:xfrm>
                <a:off x="8198672"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40"/>
              <p:cNvSpPr/>
              <p:nvPr/>
            </p:nvSpPr>
            <p:spPr>
              <a:xfrm>
                <a:off x="8400998"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40"/>
              <p:cNvSpPr/>
              <p:nvPr/>
            </p:nvSpPr>
            <p:spPr>
              <a:xfrm>
                <a:off x="8603324" y="980275"/>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40"/>
              <p:cNvSpPr/>
              <p:nvPr/>
            </p:nvSpPr>
            <p:spPr>
              <a:xfrm>
                <a:off x="8603324" y="1182617"/>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40"/>
              <p:cNvSpPr/>
              <p:nvPr/>
            </p:nvSpPr>
            <p:spPr>
              <a:xfrm>
                <a:off x="8603324" y="1384958"/>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40"/>
              <p:cNvSpPr/>
              <p:nvPr/>
            </p:nvSpPr>
            <p:spPr>
              <a:xfrm>
                <a:off x="8603349" y="1587299"/>
                <a:ext cx="59400" cy="5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563" name="Google Shape;1563;p40"/>
          <p:cNvPicPr preferRelativeResize="0"/>
          <p:nvPr/>
        </p:nvPicPr>
        <p:blipFill>
          <a:blip r:embed="rId2">
            <a:alphaModFix/>
          </a:blip>
          <a:stretch>
            <a:fillRect/>
          </a:stretch>
        </p:blipFill>
        <p:spPr>
          <a:xfrm>
            <a:off x="4197848" y="501239"/>
            <a:ext cx="748182" cy="1058212"/>
          </a:xfrm>
          <a:prstGeom prst="rect">
            <a:avLst/>
          </a:prstGeom>
          <a:noFill/>
          <a:ln>
            <a:noFill/>
          </a:ln>
        </p:spPr>
      </p:pic>
      <p:sp>
        <p:nvSpPr>
          <p:cNvPr id="1564" name="Google Shape;1564;p40"/>
          <p:cNvSpPr txBox="1"/>
          <p:nvPr/>
        </p:nvSpPr>
        <p:spPr>
          <a:xfrm>
            <a:off x="6600" y="1541675"/>
            <a:ext cx="9144000" cy="20601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t/>
            </a:r>
            <a:endParaRPr sz="4800">
              <a:solidFill>
                <a:srgbClr val="FFFFFF"/>
              </a:solidFill>
              <a:latin typeface="Barlow SemiBold"/>
              <a:ea typeface="Barlow SemiBold"/>
              <a:cs typeface="Barlow SemiBold"/>
              <a:sym typeface="Barlow SemiBold"/>
            </a:endParaRPr>
          </a:p>
        </p:txBody>
      </p:sp>
      <p:pic>
        <p:nvPicPr>
          <p:cNvPr id="1565" name="Google Shape;1565;p40"/>
          <p:cNvPicPr preferRelativeResize="0"/>
          <p:nvPr/>
        </p:nvPicPr>
        <p:blipFill>
          <a:blip r:embed="rId3">
            <a:alphaModFix/>
          </a:blip>
          <a:stretch>
            <a:fillRect/>
          </a:stretch>
        </p:blipFill>
        <p:spPr>
          <a:xfrm>
            <a:off x="7261750" y="4229104"/>
            <a:ext cx="1698673" cy="759751"/>
          </a:xfrm>
          <a:prstGeom prst="rect">
            <a:avLst/>
          </a:prstGeom>
          <a:noFill/>
          <a:ln>
            <a:noFill/>
          </a:ln>
        </p:spPr>
      </p:pic>
      <p:pic>
        <p:nvPicPr>
          <p:cNvPr id="1566" name="Google Shape;1566;p40"/>
          <p:cNvPicPr preferRelativeResize="0"/>
          <p:nvPr/>
        </p:nvPicPr>
        <p:blipFill>
          <a:blip r:embed="rId4">
            <a:alphaModFix/>
          </a:blip>
          <a:stretch>
            <a:fillRect/>
          </a:stretch>
        </p:blipFill>
        <p:spPr>
          <a:xfrm>
            <a:off x="495300" y="4430663"/>
            <a:ext cx="1352550" cy="356625"/>
          </a:xfrm>
          <a:prstGeom prst="rect">
            <a:avLst/>
          </a:prstGeom>
          <a:noFill/>
          <a:ln>
            <a:noFill/>
          </a:ln>
        </p:spPr>
      </p:pic>
      <p:sp>
        <p:nvSpPr>
          <p:cNvPr id="1567" name="Google Shape;1567;p40"/>
          <p:cNvSpPr txBox="1"/>
          <p:nvPr/>
        </p:nvSpPr>
        <p:spPr>
          <a:xfrm>
            <a:off x="311708" y="744563"/>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t/>
            </a:r>
            <a:endParaRPr sz="5200">
              <a:solidFill>
                <a:srgbClr val="000000"/>
              </a:solidFill>
              <a:latin typeface="Poppins"/>
              <a:ea typeface="Poppins"/>
              <a:cs typeface="Poppins"/>
              <a:sym typeface="Poppins"/>
            </a:endParaRPr>
          </a:p>
        </p:txBody>
      </p:sp>
      <p:sp>
        <p:nvSpPr>
          <p:cNvPr id="1568" name="Google Shape;1568;p40"/>
          <p:cNvSpPr txBox="1"/>
          <p:nvPr/>
        </p:nvSpPr>
        <p:spPr>
          <a:xfrm>
            <a:off x="311700" y="2834113"/>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solidFill>
                <a:srgbClr val="595959"/>
              </a:solidFill>
              <a:latin typeface="Poppins"/>
              <a:ea typeface="Poppins"/>
              <a:cs typeface="Poppins"/>
              <a:sym typeface="Poppins"/>
            </a:endParaRPr>
          </a:p>
        </p:txBody>
      </p:sp>
      <p:pic>
        <p:nvPicPr>
          <p:cNvPr id="1569" name="Google Shape;1569;p40"/>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570" name="Google Shape;1570;p40"/>
          <p:cNvSpPr/>
          <p:nvPr/>
        </p:nvSpPr>
        <p:spPr>
          <a:xfrm>
            <a:off x="0" y="-12"/>
            <a:ext cx="9144000" cy="4474500"/>
          </a:xfrm>
          <a:prstGeom prst="rect">
            <a:avLst/>
          </a:prstGeom>
          <a:solidFill>
            <a:srgbClr val="1E244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571" name="Google Shape;1571;p40"/>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Pride •  Respect •  Determination</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i="0" lang="en-GB" sz="700" u="none" cap="none" strike="noStrike">
                <a:solidFill>
                  <a:srgbClr val="2F2F83"/>
                </a:solidFill>
                <a:latin typeface="Montserrat"/>
                <a:ea typeface="Montserrat"/>
                <a:cs typeface="Montserrat"/>
                <a:sym typeface="Montserrat"/>
              </a:rPr>
              <a:t>Empowering an inclusive community, founded on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sp>
        <p:nvSpPr>
          <p:cNvPr id="1572" name="Google Shape;1572;p40"/>
          <p:cNvSpPr/>
          <p:nvPr/>
        </p:nvSpPr>
        <p:spPr>
          <a:xfrm>
            <a:off x="0" y="4474491"/>
            <a:ext cx="9144000" cy="50400"/>
          </a:xfrm>
          <a:prstGeom prst="rect">
            <a:avLst/>
          </a:prstGeom>
          <a:solidFill>
            <a:srgbClr val="BFE4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1573" name="Google Shape;1573;p40"/>
          <p:cNvSpPr txBox="1"/>
          <p:nvPr/>
        </p:nvSpPr>
        <p:spPr>
          <a:xfrm>
            <a:off x="842627" y="4651766"/>
            <a:ext cx="2933700" cy="16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2F2F83"/>
                </a:solidFill>
                <a:latin typeface="Montserrat"/>
                <a:ea typeface="Montserrat"/>
                <a:cs typeface="Montserrat"/>
                <a:sym typeface="Montserrat"/>
              </a:rPr>
              <a:t>Excellence In All We Do</a:t>
            </a:r>
            <a:endParaRPr b="0" i="0" sz="2800" u="none" cap="none" strike="noStrike">
              <a:solidFill>
                <a:srgbClr val="000000"/>
              </a:solidFill>
              <a:latin typeface="Calibri"/>
              <a:ea typeface="Calibri"/>
              <a:cs typeface="Calibri"/>
              <a:sym typeface="Calibri"/>
            </a:endParaRPr>
          </a:p>
        </p:txBody>
      </p:sp>
      <p:sp>
        <p:nvSpPr>
          <p:cNvPr id="1574" name="Google Shape;1574;p40"/>
          <p:cNvSpPr/>
          <p:nvPr/>
        </p:nvSpPr>
        <p:spPr>
          <a:xfrm>
            <a:off x="-225" y="4524850"/>
            <a:ext cx="9144000" cy="61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Barlow Light"/>
              <a:ea typeface="Barlow Light"/>
              <a:cs typeface="Barlow Light"/>
              <a:sym typeface="Barlow Light"/>
            </a:endParaRPr>
          </a:p>
        </p:txBody>
      </p:sp>
      <p:pic>
        <p:nvPicPr>
          <p:cNvPr id="1575" name="Google Shape;1575;p40"/>
          <p:cNvPicPr preferRelativeResize="0"/>
          <p:nvPr/>
        </p:nvPicPr>
        <p:blipFill rotWithShape="1">
          <a:blip r:embed="rId5">
            <a:alphaModFix/>
          </a:blip>
          <a:srcRect b="0" l="0" r="0" t="0"/>
          <a:stretch/>
        </p:blipFill>
        <p:spPr>
          <a:xfrm>
            <a:off x="311697" y="4606912"/>
            <a:ext cx="476100" cy="476100"/>
          </a:xfrm>
          <a:prstGeom prst="rect">
            <a:avLst/>
          </a:prstGeom>
          <a:noFill/>
          <a:ln>
            <a:noFill/>
          </a:ln>
        </p:spPr>
      </p:pic>
      <p:sp>
        <p:nvSpPr>
          <p:cNvPr id="1576" name="Google Shape;1576;p40"/>
          <p:cNvSpPr txBox="1"/>
          <p:nvPr/>
        </p:nvSpPr>
        <p:spPr>
          <a:xfrm>
            <a:off x="2100150" y="4606901"/>
            <a:ext cx="6898500" cy="476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1" lang="en-GB" sz="1400">
                <a:solidFill>
                  <a:srgbClr val="2F2F83"/>
                </a:solidFill>
                <a:latin typeface="Montserrat"/>
                <a:ea typeface="Montserrat"/>
                <a:cs typeface="Montserrat"/>
                <a:sym typeface="Montserrat"/>
              </a:rPr>
              <a:t>Compassion • Respect • Determination • Justice</a:t>
            </a:r>
            <a:endParaRPr b="1" i="0" sz="14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700"/>
              <a:buFont typeface="Arial"/>
              <a:buNone/>
            </a:pPr>
            <a:r>
              <a:rPr b="1" lang="en-GB" sz="700">
                <a:solidFill>
                  <a:srgbClr val="2F2F83"/>
                </a:solidFill>
                <a:latin typeface="Montserrat"/>
                <a:ea typeface="Montserrat"/>
                <a:cs typeface="Montserrat"/>
                <a:sym typeface="Montserrat"/>
              </a:rPr>
              <a:t>To build an inclusive Catholic community founded on the Gospel Values</a:t>
            </a:r>
            <a:endParaRPr b="1" i="0" sz="700" u="none" cap="none" strike="noStrike">
              <a:solidFill>
                <a:srgbClr val="2F2F83"/>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2F2F83"/>
              </a:solidFill>
              <a:latin typeface="Montserrat"/>
              <a:ea typeface="Montserrat"/>
              <a:cs typeface="Montserrat"/>
              <a:sym typeface="Montserrat"/>
            </a:endParaRPr>
          </a:p>
        </p:txBody>
      </p:sp>
      <p:pic>
        <p:nvPicPr>
          <p:cNvPr id="1577" name="Google Shape;1577;p40" title="sjp.png"/>
          <p:cNvPicPr preferRelativeResize="0"/>
          <p:nvPr/>
        </p:nvPicPr>
        <p:blipFill>
          <a:blip r:embed="rId6">
            <a:alphaModFix/>
          </a:blip>
          <a:stretch>
            <a:fillRect/>
          </a:stretch>
        </p:blipFill>
        <p:spPr>
          <a:xfrm>
            <a:off x="842625" y="4745084"/>
            <a:ext cx="1767461" cy="199744"/>
          </a:xfrm>
          <a:prstGeom prst="rect">
            <a:avLst/>
          </a:prstGeom>
          <a:noFill/>
          <a:ln>
            <a:noFill/>
          </a:ln>
        </p:spPr>
      </p:pic>
      <p:sp>
        <p:nvSpPr>
          <p:cNvPr id="1578" name="Google Shape;1578;p40"/>
          <p:cNvSpPr txBox="1"/>
          <p:nvPr>
            <p:ph type="title"/>
          </p:nvPr>
        </p:nvSpPr>
        <p:spPr>
          <a:xfrm>
            <a:off x="6600" y="1910400"/>
            <a:ext cx="9144000" cy="653700"/>
          </a:xfrm>
          <a:prstGeom prst="rect">
            <a:avLst/>
          </a:prstGeom>
        </p:spPr>
        <p:txBody>
          <a:bodyPr anchorCtr="0" anchor="ctr" bIns="137150" lIns="137150" spcFirstLastPara="1" rIns="137150" wrap="square" tIns="137150">
            <a:normAutofit/>
          </a:bodyPr>
          <a:lstStyle>
            <a:lvl1pPr lvl="0" algn="ctr">
              <a:spcBef>
                <a:spcPts val="0"/>
              </a:spcBef>
              <a:spcAft>
                <a:spcPts val="0"/>
              </a:spcAft>
              <a:buSzPts val="2100"/>
              <a:buFont typeface="Poppins SemiBold"/>
              <a:buNone/>
              <a:defRPr>
                <a:latin typeface="Poppins SemiBold"/>
                <a:ea typeface="Poppins SemiBold"/>
                <a:cs typeface="Poppins SemiBold"/>
                <a:sym typeface="Poppins SemiBold"/>
              </a:defRPr>
            </a:lvl1pPr>
            <a:lvl2pPr lvl="1" algn="ctr">
              <a:spcBef>
                <a:spcPts val="0"/>
              </a:spcBef>
              <a:spcAft>
                <a:spcPts val="0"/>
              </a:spcAft>
              <a:buSzPts val="1100"/>
              <a:buNone/>
              <a:defRPr/>
            </a:lvl2pPr>
            <a:lvl3pPr lvl="2" algn="ctr">
              <a:spcBef>
                <a:spcPts val="0"/>
              </a:spcBef>
              <a:spcAft>
                <a:spcPts val="0"/>
              </a:spcAft>
              <a:buSzPts val="1100"/>
              <a:buNone/>
              <a:defRPr/>
            </a:lvl3pPr>
            <a:lvl4pPr lvl="3" algn="ctr">
              <a:spcBef>
                <a:spcPts val="0"/>
              </a:spcBef>
              <a:spcAft>
                <a:spcPts val="0"/>
              </a:spcAft>
              <a:buSzPts val="1100"/>
              <a:buNone/>
              <a:defRPr/>
            </a:lvl4pPr>
            <a:lvl5pPr lvl="4" algn="ctr">
              <a:spcBef>
                <a:spcPts val="0"/>
              </a:spcBef>
              <a:spcAft>
                <a:spcPts val="0"/>
              </a:spcAft>
              <a:buSzPts val="1100"/>
              <a:buNone/>
              <a:defRPr/>
            </a:lvl5pPr>
            <a:lvl6pPr lvl="5" algn="ctr">
              <a:spcBef>
                <a:spcPts val="0"/>
              </a:spcBef>
              <a:spcAft>
                <a:spcPts val="0"/>
              </a:spcAft>
              <a:buSzPts val="1100"/>
              <a:buNone/>
              <a:defRPr/>
            </a:lvl6pPr>
            <a:lvl7pPr lvl="6" algn="ctr">
              <a:spcBef>
                <a:spcPts val="0"/>
              </a:spcBef>
              <a:spcAft>
                <a:spcPts val="0"/>
              </a:spcAft>
              <a:buSzPts val="1100"/>
              <a:buNone/>
              <a:defRPr/>
            </a:lvl7pPr>
            <a:lvl8pPr lvl="7" algn="ctr">
              <a:spcBef>
                <a:spcPts val="0"/>
              </a:spcBef>
              <a:spcAft>
                <a:spcPts val="0"/>
              </a:spcAft>
              <a:buSzPts val="1100"/>
              <a:buNone/>
              <a:defRPr/>
            </a:lvl8pPr>
            <a:lvl9pPr lvl="8" algn="ctr">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22" Type="http://schemas.openxmlformats.org/officeDocument/2006/relationships/slideLayout" Target="../slideLayouts/slideLayout35.xml"/><Relationship Id="rId10" Type="http://schemas.openxmlformats.org/officeDocument/2006/relationships/slideLayout" Target="../slideLayouts/slideLayout23.xml"/><Relationship Id="rId21" Type="http://schemas.openxmlformats.org/officeDocument/2006/relationships/slideLayout" Target="../slideLayouts/slideLayout34.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23" Type="http://schemas.openxmlformats.org/officeDocument/2006/relationships/theme" Target="../theme/theme3.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72" name="Shape 272"/>
        <p:cNvGrpSpPr/>
        <p:nvPr/>
      </p:nvGrpSpPr>
      <p:grpSpPr>
        <a:xfrm>
          <a:off x="0" y="0"/>
          <a:ext cx="0" cy="0"/>
          <a:chOff x="0" y="0"/>
          <a:chExt cx="0" cy="0"/>
        </a:xfrm>
      </p:grpSpPr>
      <p:sp>
        <p:nvSpPr>
          <p:cNvPr id="273" name="Google Shape;273;p15"/>
          <p:cNvSpPr txBox="1"/>
          <p:nvPr>
            <p:ph type="title"/>
          </p:nvPr>
        </p:nvSpPr>
        <p:spPr>
          <a:xfrm>
            <a:off x="661100" y="664300"/>
            <a:ext cx="7843200" cy="653700"/>
          </a:xfrm>
          <a:prstGeom prst="rect">
            <a:avLst/>
          </a:prstGeom>
          <a:noFill/>
          <a:ln>
            <a:noFill/>
          </a:ln>
        </p:spPr>
        <p:txBody>
          <a:bodyPr anchorCtr="0" anchor="ctr" bIns="0" lIns="0" spcFirstLastPara="1" rIns="0" wrap="square" tIns="0">
            <a:noAutofit/>
          </a:bodyPr>
          <a:lstStyle>
            <a:lvl1pPr lvl="0">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1pPr>
            <a:lvl2pPr lvl="1">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2pPr>
            <a:lvl3pPr lvl="2">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3pPr>
            <a:lvl4pPr lvl="3">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4pPr>
            <a:lvl5pPr lvl="4">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5pPr>
            <a:lvl6pPr lvl="5">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6pPr>
            <a:lvl7pPr lvl="6">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7pPr>
            <a:lvl8pPr lvl="7">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8pPr>
            <a:lvl9pPr lvl="8">
              <a:lnSpc>
                <a:spcPct val="90000"/>
              </a:lnSpc>
              <a:spcBef>
                <a:spcPts val="0"/>
              </a:spcBef>
              <a:spcAft>
                <a:spcPts val="0"/>
              </a:spcAft>
              <a:buClr>
                <a:schemeClr val="lt1"/>
              </a:buClr>
              <a:buSzPts val="3000"/>
              <a:buFont typeface="Barlow SemiBold"/>
              <a:buNone/>
              <a:defRPr sz="3000">
                <a:solidFill>
                  <a:schemeClr val="lt1"/>
                </a:solidFill>
                <a:latin typeface="Barlow SemiBold"/>
                <a:ea typeface="Barlow SemiBold"/>
                <a:cs typeface="Barlow SemiBold"/>
                <a:sym typeface="Barlow SemiBold"/>
              </a:defRPr>
            </a:lvl9pPr>
          </a:lstStyle>
          <a:p/>
        </p:txBody>
      </p:sp>
      <p:sp>
        <p:nvSpPr>
          <p:cNvPr id="274" name="Google Shape;274;p15"/>
          <p:cNvSpPr txBox="1"/>
          <p:nvPr>
            <p:ph idx="1" type="body"/>
          </p:nvPr>
        </p:nvSpPr>
        <p:spPr>
          <a:xfrm>
            <a:off x="1314800" y="1599700"/>
            <a:ext cx="7189500" cy="2886000"/>
          </a:xfrm>
          <a:prstGeom prst="rect">
            <a:avLst/>
          </a:prstGeom>
          <a:noFill/>
          <a:ln>
            <a:noFill/>
          </a:ln>
        </p:spPr>
        <p:txBody>
          <a:bodyPr anchorCtr="0" anchor="t" bIns="0" lIns="0" spcFirstLastPara="1" rIns="0" wrap="square" tIns="0">
            <a:noAutofit/>
          </a:bodyPr>
          <a:lstStyle>
            <a:lvl1pPr indent="-406400" lvl="0" marL="457200">
              <a:lnSpc>
                <a:spcPct val="115000"/>
              </a:lnSpc>
              <a:spcBef>
                <a:spcPts val="700"/>
              </a:spcBef>
              <a:spcAft>
                <a:spcPts val="0"/>
              </a:spcAft>
              <a:buClr>
                <a:schemeClr val="accent1"/>
              </a:buClr>
              <a:buSzPts val="2800"/>
              <a:buFont typeface="Barlow Light"/>
              <a:buChar char="▪"/>
              <a:defRPr sz="2800">
                <a:solidFill>
                  <a:schemeClr val="dk1"/>
                </a:solidFill>
                <a:latin typeface="Barlow Light"/>
                <a:ea typeface="Barlow Light"/>
                <a:cs typeface="Barlow Light"/>
                <a:sym typeface="Barlow Light"/>
              </a:defRPr>
            </a:lvl1pPr>
            <a:lvl2pPr indent="-406400" lvl="1" marL="914400">
              <a:lnSpc>
                <a:spcPct val="115000"/>
              </a:lnSpc>
              <a:spcBef>
                <a:spcPts val="0"/>
              </a:spcBef>
              <a:spcAft>
                <a:spcPts val="0"/>
              </a:spcAft>
              <a:buClr>
                <a:schemeClr val="accent1"/>
              </a:buClr>
              <a:buSzPts val="2800"/>
              <a:buFont typeface="Barlow Light"/>
              <a:buChar char="▫"/>
              <a:defRPr sz="2800">
                <a:solidFill>
                  <a:schemeClr val="dk1"/>
                </a:solidFill>
                <a:latin typeface="Barlow Light"/>
                <a:ea typeface="Barlow Light"/>
                <a:cs typeface="Barlow Light"/>
                <a:sym typeface="Barlow Light"/>
              </a:defRPr>
            </a:lvl2pPr>
            <a:lvl3pPr indent="-406400" lvl="2" marL="1371600">
              <a:lnSpc>
                <a:spcPct val="115000"/>
              </a:lnSpc>
              <a:spcBef>
                <a:spcPts val="0"/>
              </a:spcBef>
              <a:spcAft>
                <a:spcPts val="0"/>
              </a:spcAft>
              <a:buClr>
                <a:schemeClr val="dk2"/>
              </a:buClr>
              <a:buSzPts val="2800"/>
              <a:buFont typeface="Barlow Light"/>
              <a:buChar char="▫"/>
              <a:defRPr sz="2800">
                <a:solidFill>
                  <a:schemeClr val="dk1"/>
                </a:solidFill>
                <a:latin typeface="Barlow Light"/>
                <a:ea typeface="Barlow Light"/>
                <a:cs typeface="Barlow Light"/>
                <a:sym typeface="Barlow Light"/>
              </a:defRPr>
            </a:lvl3pPr>
            <a:lvl4pPr indent="-406400" lvl="3" marL="1828800">
              <a:lnSpc>
                <a:spcPct val="115000"/>
              </a:lnSpc>
              <a:spcBef>
                <a:spcPts val="0"/>
              </a:spcBef>
              <a:spcAft>
                <a:spcPts val="0"/>
              </a:spcAft>
              <a:buClr>
                <a:schemeClr val="dk2"/>
              </a:buClr>
              <a:buSzPts val="2800"/>
              <a:buFont typeface="Barlow Light"/>
              <a:buChar char="▫"/>
              <a:defRPr sz="2800">
                <a:solidFill>
                  <a:schemeClr val="dk1"/>
                </a:solidFill>
                <a:latin typeface="Barlow Light"/>
                <a:ea typeface="Barlow Light"/>
                <a:cs typeface="Barlow Light"/>
                <a:sym typeface="Barlow Light"/>
              </a:defRPr>
            </a:lvl4pPr>
            <a:lvl5pPr indent="-406400" lvl="4" marL="2286000">
              <a:lnSpc>
                <a:spcPct val="115000"/>
              </a:lnSpc>
              <a:spcBef>
                <a:spcPts val="0"/>
              </a:spcBef>
              <a:spcAft>
                <a:spcPts val="0"/>
              </a:spcAft>
              <a:buClr>
                <a:schemeClr val="dk2"/>
              </a:buClr>
              <a:buSzPts val="2800"/>
              <a:buFont typeface="Barlow Light"/>
              <a:buChar char="▫"/>
              <a:defRPr sz="2800">
                <a:solidFill>
                  <a:schemeClr val="dk1"/>
                </a:solidFill>
                <a:latin typeface="Barlow Light"/>
                <a:ea typeface="Barlow Light"/>
                <a:cs typeface="Barlow Light"/>
                <a:sym typeface="Barlow Light"/>
              </a:defRPr>
            </a:lvl5pPr>
            <a:lvl6pPr indent="-406400" lvl="5" marL="2743200">
              <a:lnSpc>
                <a:spcPct val="115000"/>
              </a:lnSpc>
              <a:spcBef>
                <a:spcPts val="0"/>
              </a:spcBef>
              <a:spcAft>
                <a:spcPts val="0"/>
              </a:spcAft>
              <a:buClr>
                <a:schemeClr val="dk2"/>
              </a:buClr>
              <a:buSzPts val="2800"/>
              <a:buFont typeface="Barlow Light"/>
              <a:buChar char="▫"/>
              <a:defRPr sz="2800">
                <a:solidFill>
                  <a:schemeClr val="dk1"/>
                </a:solidFill>
                <a:latin typeface="Barlow Light"/>
                <a:ea typeface="Barlow Light"/>
                <a:cs typeface="Barlow Light"/>
                <a:sym typeface="Barlow Light"/>
              </a:defRPr>
            </a:lvl6pPr>
            <a:lvl7pPr indent="-406400" lvl="6" marL="3200400">
              <a:lnSpc>
                <a:spcPct val="115000"/>
              </a:lnSpc>
              <a:spcBef>
                <a:spcPts val="0"/>
              </a:spcBef>
              <a:spcAft>
                <a:spcPts val="0"/>
              </a:spcAft>
              <a:buClr>
                <a:schemeClr val="dk2"/>
              </a:buClr>
              <a:buSzPts val="2800"/>
              <a:buFont typeface="Barlow Light"/>
              <a:buChar char="▫"/>
              <a:defRPr sz="2800">
                <a:solidFill>
                  <a:schemeClr val="dk1"/>
                </a:solidFill>
                <a:latin typeface="Barlow Light"/>
                <a:ea typeface="Barlow Light"/>
                <a:cs typeface="Barlow Light"/>
                <a:sym typeface="Barlow Light"/>
              </a:defRPr>
            </a:lvl7pPr>
            <a:lvl8pPr indent="-406400" lvl="7" marL="3657600">
              <a:lnSpc>
                <a:spcPct val="115000"/>
              </a:lnSpc>
              <a:spcBef>
                <a:spcPts val="0"/>
              </a:spcBef>
              <a:spcAft>
                <a:spcPts val="0"/>
              </a:spcAft>
              <a:buClr>
                <a:schemeClr val="dk2"/>
              </a:buClr>
              <a:buSzPts val="2800"/>
              <a:buFont typeface="Barlow Light"/>
              <a:buChar char="▫"/>
              <a:defRPr sz="2800">
                <a:solidFill>
                  <a:schemeClr val="dk1"/>
                </a:solidFill>
                <a:latin typeface="Barlow Light"/>
                <a:ea typeface="Barlow Light"/>
                <a:cs typeface="Barlow Light"/>
                <a:sym typeface="Barlow Light"/>
              </a:defRPr>
            </a:lvl8pPr>
            <a:lvl9pPr indent="-406400" lvl="8" marL="4114800">
              <a:lnSpc>
                <a:spcPct val="115000"/>
              </a:lnSpc>
              <a:spcBef>
                <a:spcPts val="0"/>
              </a:spcBef>
              <a:spcAft>
                <a:spcPts val="0"/>
              </a:spcAft>
              <a:buClr>
                <a:schemeClr val="dk2"/>
              </a:buClr>
              <a:buSzPts val="2800"/>
              <a:buFont typeface="Barlow Light"/>
              <a:buChar char="▫"/>
              <a:defRPr sz="2800">
                <a:solidFill>
                  <a:schemeClr val="dk1"/>
                </a:solidFill>
                <a:latin typeface="Barlow Light"/>
                <a:ea typeface="Barlow Light"/>
                <a:cs typeface="Barlow Light"/>
                <a:sym typeface="Barlow Light"/>
              </a:defRPr>
            </a:lvl9pPr>
          </a:lstStyle>
          <a:p/>
        </p:txBody>
      </p:sp>
      <p:sp>
        <p:nvSpPr>
          <p:cNvPr id="275" name="Google Shape;275;p15"/>
          <p:cNvSpPr txBox="1"/>
          <p:nvPr>
            <p:ph idx="12" type="sldNum"/>
          </p:nvPr>
        </p:nvSpPr>
        <p:spPr>
          <a:xfrm>
            <a:off x="8504254" y="4489800"/>
            <a:ext cx="653400" cy="653700"/>
          </a:xfrm>
          <a:prstGeom prst="rect">
            <a:avLst/>
          </a:prstGeom>
          <a:noFill/>
          <a:ln>
            <a:noFill/>
          </a:ln>
        </p:spPr>
        <p:txBody>
          <a:bodyPr anchorCtr="0" anchor="ctr" bIns="0" lIns="0" spcFirstLastPara="1" rIns="0" wrap="square" tIns="0">
            <a:noAutofit/>
          </a:bodyPr>
          <a:lstStyle>
            <a:lvl1pPr lvl="0" algn="ctr">
              <a:buNone/>
              <a:defRPr sz="1500">
                <a:solidFill>
                  <a:schemeClr val="accent1"/>
                </a:solidFill>
                <a:latin typeface="Barlow Light"/>
                <a:ea typeface="Barlow Light"/>
                <a:cs typeface="Barlow Light"/>
                <a:sym typeface="Barlow Light"/>
              </a:defRPr>
            </a:lvl1pPr>
            <a:lvl2pPr lvl="1" algn="ctr">
              <a:buNone/>
              <a:defRPr sz="1500">
                <a:solidFill>
                  <a:schemeClr val="accent1"/>
                </a:solidFill>
                <a:latin typeface="Barlow Light"/>
                <a:ea typeface="Barlow Light"/>
                <a:cs typeface="Barlow Light"/>
                <a:sym typeface="Barlow Light"/>
              </a:defRPr>
            </a:lvl2pPr>
            <a:lvl3pPr lvl="2" algn="ctr">
              <a:buNone/>
              <a:defRPr sz="1500">
                <a:solidFill>
                  <a:schemeClr val="accent1"/>
                </a:solidFill>
                <a:latin typeface="Barlow Light"/>
                <a:ea typeface="Barlow Light"/>
                <a:cs typeface="Barlow Light"/>
                <a:sym typeface="Barlow Light"/>
              </a:defRPr>
            </a:lvl3pPr>
            <a:lvl4pPr lvl="3" algn="ctr">
              <a:buNone/>
              <a:defRPr sz="1500">
                <a:solidFill>
                  <a:schemeClr val="accent1"/>
                </a:solidFill>
                <a:latin typeface="Barlow Light"/>
                <a:ea typeface="Barlow Light"/>
                <a:cs typeface="Barlow Light"/>
                <a:sym typeface="Barlow Light"/>
              </a:defRPr>
            </a:lvl4pPr>
            <a:lvl5pPr lvl="4" algn="ctr">
              <a:buNone/>
              <a:defRPr sz="1500">
                <a:solidFill>
                  <a:schemeClr val="accent1"/>
                </a:solidFill>
                <a:latin typeface="Barlow Light"/>
                <a:ea typeface="Barlow Light"/>
                <a:cs typeface="Barlow Light"/>
                <a:sym typeface="Barlow Light"/>
              </a:defRPr>
            </a:lvl5pPr>
            <a:lvl6pPr lvl="5" algn="ctr">
              <a:buNone/>
              <a:defRPr sz="1500">
                <a:solidFill>
                  <a:schemeClr val="accent1"/>
                </a:solidFill>
                <a:latin typeface="Barlow Light"/>
                <a:ea typeface="Barlow Light"/>
                <a:cs typeface="Barlow Light"/>
                <a:sym typeface="Barlow Light"/>
              </a:defRPr>
            </a:lvl6pPr>
            <a:lvl7pPr lvl="6" algn="ctr">
              <a:buNone/>
              <a:defRPr sz="1500">
                <a:solidFill>
                  <a:schemeClr val="accent1"/>
                </a:solidFill>
                <a:latin typeface="Barlow Light"/>
                <a:ea typeface="Barlow Light"/>
                <a:cs typeface="Barlow Light"/>
                <a:sym typeface="Barlow Light"/>
              </a:defRPr>
            </a:lvl7pPr>
            <a:lvl8pPr lvl="7" algn="ctr">
              <a:buNone/>
              <a:defRPr sz="1500">
                <a:solidFill>
                  <a:schemeClr val="accent1"/>
                </a:solidFill>
                <a:latin typeface="Barlow Light"/>
                <a:ea typeface="Barlow Light"/>
                <a:cs typeface="Barlow Light"/>
                <a:sym typeface="Barlow Light"/>
              </a:defRPr>
            </a:lvl8pPr>
            <a:lvl9pPr lvl="8" algn="ctr">
              <a:buNone/>
              <a:defRPr sz="1500">
                <a:solidFill>
                  <a:schemeClr val="accent1"/>
                </a:solidFill>
                <a:latin typeface="Barlow Light"/>
                <a:ea typeface="Barlow Light"/>
                <a:cs typeface="Barlow Light"/>
                <a:sym typeface="Barlow Light"/>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000"/>
        </a:solidFill>
      </p:bgPr>
    </p:bg>
    <p:spTree>
      <p:nvGrpSpPr>
        <p:cNvPr id="1456" name="Shape 1456"/>
        <p:cNvGrpSpPr/>
        <p:nvPr/>
      </p:nvGrpSpPr>
      <p:grpSpPr>
        <a:xfrm>
          <a:off x="0" y="0"/>
          <a:ext cx="0" cy="0"/>
          <a:chOff x="0" y="0"/>
          <a:chExt cx="0" cy="0"/>
        </a:xfrm>
      </p:grpSpPr>
      <p:sp>
        <p:nvSpPr>
          <p:cNvPr id="1457" name="Google Shape;1457;p38"/>
          <p:cNvSpPr txBox="1"/>
          <p:nvPr>
            <p:ph type="title"/>
          </p:nvPr>
        </p:nvSpPr>
        <p:spPr>
          <a:xfrm>
            <a:off x="1673352" y="723519"/>
            <a:ext cx="5797500" cy="891600"/>
          </a:xfrm>
          <a:prstGeom prst="rect">
            <a:avLst/>
          </a:prstGeom>
          <a:solidFill>
            <a:srgbClr val="FFFFFF"/>
          </a:solidFill>
          <a:ln cap="sq" cmpd="sng" w="23825">
            <a:solidFill>
              <a:srgbClr val="404040"/>
            </a:solidFill>
            <a:prstDash val="solid"/>
            <a:miter lim="800000"/>
            <a:headEnd len="sm" w="sm" type="none"/>
            <a:tailEnd len="sm" w="sm" type="none"/>
          </a:ln>
        </p:spPr>
        <p:txBody>
          <a:bodyPr anchorCtr="0" anchor="ctr" bIns="137150" lIns="137150" spcFirstLastPara="1" rIns="137150" wrap="square" tIns="137150">
            <a:normAutofit/>
          </a:bodyPr>
          <a:lstStyle>
            <a:lvl1pPr lvl="0" marR="0" algn="ctr">
              <a:lnSpc>
                <a:spcPct val="90000"/>
              </a:lnSpc>
              <a:spcBef>
                <a:spcPts val="0"/>
              </a:spcBef>
              <a:spcAft>
                <a:spcPts val="0"/>
              </a:spcAft>
              <a:buClr>
                <a:srgbClr val="262626"/>
              </a:buClr>
              <a:buSzPts val="2100"/>
              <a:buFont typeface="Gill Sans"/>
              <a:buNone/>
              <a:defRPr b="0" i="0" sz="2100" u="none" cap="none" strike="noStrike">
                <a:solidFill>
                  <a:srgbClr val="262626"/>
                </a:solidFill>
                <a:latin typeface="Gill Sans"/>
                <a:ea typeface="Gill Sans"/>
                <a:cs typeface="Gill Sans"/>
                <a:sym typeface="Gill Sans"/>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458" name="Google Shape;1458;p38"/>
          <p:cNvSpPr txBox="1"/>
          <p:nvPr>
            <p:ph idx="1" type="body"/>
          </p:nvPr>
        </p:nvSpPr>
        <p:spPr>
          <a:xfrm>
            <a:off x="1673352" y="1978533"/>
            <a:ext cx="5797500" cy="2326500"/>
          </a:xfrm>
          <a:prstGeom prst="rect">
            <a:avLst/>
          </a:prstGeom>
          <a:noFill/>
          <a:ln>
            <a:noFill/>
          </a:ln>
        </p:spPr>
        <p:txBody>
          <a:bodyPr anchorCtr="0" anchor="t" bIns="34275" lIns="68575" spcFirstLastPara="1" rIns="68575" wrap="square" tIns="34275">
            <a:normAutofit/>
          </a:bodyPr>
          <a:lstStyle>
            <a:lvl1pPr indent="-317500" lvl="0" marL="457200" marR="0" algn="l">
              <a:lnSpc>
                <a:spcPct val="100000"/>
              </a:lnSpc>
              <a:spcBef>
                <a:spcPts val="800"/>
              </a:spcBef>
              <a:spcAft>
                <a:spcPts val="0"/>
              </a:spcAft>
              <a:buClr>
                <a:schemeClr val="accent2"/>
              </a:buClr>
              <a:buSzPts val="1400"/>
              <a:buFont typeface="Arial"/>
              <a:buChar char="•"/>
              <a:defRPr b="0" i="0" sz="1400" u="none" cap="none" strike="noStrike">
                <a:solidFill>
                  <a:srgbClr val="FEFEFE"/>
                </a:solidFill>
                <a:latin typeface="Gill Sans"/>
                <a:ea typeface="Gill Sans"/>
                <a:cs typeface="Gill Sans"/>
                <a:sym typeface="Gill Sans"/>
              </a:defRPr>
            </a:lvl1pPr>
            <a:lvl2pPr indent="-304800" lvl="1" marL="914400" marR="0" algn="l">
              <a:lnSpc>
                <a:spcPct val="100000"/>
              </a:lnSpc>
              <a:spcBef>
                <a:spcPts val="800"/>
              </a:spcBef>
              <a:spcAft>
                <a:spcPts val="0"/>
              </a:spcAft>
              <a:buClr>
                <a:schemeClr val="accent2"/>
              </a:buClr>
              <a:buSzPts val="1200"/>
              <a:buFont typeface="Arial"/>
              <a:buChar char="•"/>
              <a:defRPr b="0" i="0" sz="1200" u="none" cap="none" strike="noStrike">
                <a:solidFill>
                  <a:srgbClr val="FEFEFE"/>
                </a:solidFill>
                <a:latin typeface="Gill Sans"/>
                <a:ea typeface="Gill Sans"/>
                <a:cs typeface="Gill Sans"/>
                <a:sym typeface="Gill Sans"/>
              </a:defRPr>
            </a:lvl2pPr>
            <a:lvl3pPr indent="-304800" lvl="2" marL="1371600" marR="0" algn="l">
              <a:lnSpc>
                <a:spcPct val="100000"/>
              </a:lnSpc>
              <a:spcBef>
                <a:spcPts val="800"/>
              </a:spcBef>
              <a:spcAft>
                <a:spcPts val="0"/>
              </a:spcAft>
              <a:buClr>
                <a:schemeClr val="accent2"/>
              </a:buClr>
              <a:buSzPts val="1200"/>
              <a:buFont typeface="Arial"/>
              <a:buChar char="•"/>
              <a:defRPr b="0" i="0" sz="1200" u="none" cap="none" strike="noStrike">
                <a:solidFill>
                  <a:srgbClr val="FEFEFE"/>
                </a:solidFill>
                <a:latin typeface="Gill Sans"/>
                <a:ea typeface="Gill Sans"/>
                <a:cs typeface="Gill Sans"/>
                <a:sym typeface="Gill Sans"/>
              </a:defRPr>
            </a:lvl3pPr>
            <a:lvl4pPr indent="-304800" lvl="3" marL="1828800" marR="0" algn="l">
              <a:lnSpc>
                <a:spcPct val="100000"/>
              </a:lnSpc>
              <a:spcBef>
                <a:spcPts val="800"/>
              </a:spcBef>
              <a:spcAft>
                <a:spcPts val="0"/>
              </a:spcAft>
              <a:buClr>
                <a:schemeClr val="accent2"/>
              </a:buClr>
              <a:buSzPts val="1200"/>
              <a:buFont typeface="Arial"/>
              <a:buChar char="•"/>
              <a:defRPr b="0" i="0" sz="1200" u="none" cap="none" strike="noStrike">
                <a:solidFill>
                  <a:srgbClr val="FEFEFE"/>
                </a:solidFill>
                <a:latin typeface="Gill Sans"/>
                <a:ea typeface="Gill Sans"/>
                <a:cs typeface="Gill Sans"/>
                <a:sym typeface="Gill Sans"/>
              </a:defRPr>
            </a:lvl4pPr>
            <a:lvl5pPr indent="-304800" lvl="4" marL="2286000" marR="0" algn="l">
              <a:lnSpc>
                <a:spcPct val="100000"/>
              </a:lnSpc>
              <a:spcBef>
                <a:spcPts val="800"/>
              </a:spcBef>
              <a:spcAft>
                <a:spcPts val="0"/>
              </a:spcAft>
              <a:buClr>
                <a:schemeClr val="accent2"/>
              </a:buClr>
              <a:buSzPts val="1200"/>
              <a:buFont typeface="Arial"/>
              <a:buChar char="•"/>
              <a:defRPr b="0" i="0" sz="1200" u="none" cap="none" strike="noStrike">
                <a:solidFill>
                  <a:srgbClr val="FEFEFE"/>
                </a:solidFill>
                <a:latin typeface="Gill Sans"/>
                <a:ea typeface="Gill Sans"/>
                <a:cs typeface="Gill Sans"/>
                <a:sym typeface="Gill Sans"/>
              </a:defRPr>
            </a:lvl5pPr>
            <a:lvl6pPr indent="-304800" lvl="5" marL="2743200" marR="0" algn="l">
              <a:lnSpc>
                <a:spcPct val="100000"/>
              </a:lnSpc>
              <a:spcBef>
                <a:spcPts val="800"/>
              </a:spcBef>
              <a:spcAft>
                <a:spcPts val="0"/>
              </a:spcAft>
              <a:buClr>
                <a:schemeClr val="accent2"/>
              </a:buClr>
              <a:buSzPts val="1200"/>
              <a:buFont typeface="Arial"/>
              <a:buChar char="•"/>
              <a:defRPr b="0" i="0" sz="1200" u="none" cap="none" strike="noStrike">
                <a:solidFill>
                  <a:schemeClr val="lt1"/>
                </a:solidFill>
                <a:latin typeface="Gill Sans"/>
                <a:ea typeface="Gill Sans"/>
                <a:cs typeface="Gill Sans"/>
                <a:sym typeface="Gill Sans"/>
              </a:defRPr>
            </a:lvl6pPr>
            <a:lvl7pPr indent="-304800" lvl="6" marL="3200400" marR="0" algn="l">
              <a:lnSpc>
                <a:spcPct val="100000"/>
              </a:lnSpc>
              <a:spcBef>
                <a:spcPts val="800"/>
              </a:spcBef>
              <a:spcAft>
                <a:spcPts val="0"/>
              </a:spcAft>
              <a:buClr>
                <a:schemeClr val="accent2"/>
              </a:buClr>
              <a:buSzPts val="1200"/>
              <a:buFont typeface="Arial"/>
              <a:buChar char="•"/>
              <a:defRPr b="0" i="0" sz="1200" u="none" cap="none" strike="noStrike">
                <a:solidFill>
                  <a:schemeClr val="lt1"/>
                </a:solidFill>
                <a:latin typeface="Gill Sans"/>
                <a:ea typeface="Gill Sans"/>
                <a:cs typeface="Gill Sans"/>
                <a:sym typeface="Gill Sans"/>
              </a:defRPr>
            </a:lvl7pPr>
            <a:lvl8pPr indent="-304800" lvl="7" marL="3657600" marR="0" algn="l">
              <a:lnSpc>
                <a:spcPct val="100000"/>
              </a:lnSpc>
              <a:spcBef>
                <a:spcPts val="800"/>
              </a:spcBef>
              <a:spcAft>
                <a:spcPts val="0"/>
              </a:spcAft>
              <a:buClr>
                <a:schemeClr val="accent2"/>
              </a:buClr>
              <a:buSzPts val="1200"/>
              <a:buFont typeface="Arial"/>
              <a:buChar char="•"/>
              <a:defRPr b="0" i="0" sz="1200" u="none" cap="none" strike="noStrike">
                <a:solidFill>
                  <a:schemeClr val="lt1"/>
                </a:solidFill>
                <a:latin typeface="Gill Sans"/>
                <a:ea typeface="Gill Sans"/>
                <a:cs typeface="Gill Sans"/>
                <a:sym typeface="Gill Sans"/>
              </a:defRPr>
            </a:lvl8pPr>
            <a:lvl9pPr indent="-304800" lvl="8" marL="4114800" marR="0" algn="l">
              <a:lnSpc>
                <a:spcPct val="100000"/>
              </a:lnSpc>
              <a:spcBef>
                <a:spcPts val="800"/>
              </a:spcBef>
              <a:spcAft>
                <a:spcPts val="0"/>
              </a:spcAft>
              <a:buClr>
                <a:schemeClr val="accent2"/>
              </a:buClr>
              <a:buSzPts val="1200"/>
              <a:buFont typeface="Arial"/>
              <a:buChar char="•"/>
              <a:defRPr b="0" i="0" sz="1200" u="none" cap="none" strike="noStrike">
                <a:solidFill>
                  <a:schemeClr val="lt1"/>
                </a:solidFill>
                <a:latin typeface="Gill Sans"/>
                <a:ea typeface="Gill Sans"/>
                <a:cs typeface="Gill Sans"/>
                <a:sym typeface="Gill Sans"/>
              </a:defRPr>
            </a:lvl9pPr>
          </a:lstStyle>
          <a:p/>
        </p:txBody>
      </p:sp>
      <p:sp>
        <p:nvSpPr>
          <p:cNvPr id="1459" name="Google Shape;1459;p38"/>
          <p:cNvSpPr txBox="1"/>
          <p:nvPr>
            <p:ph idx="10" type="dt"/>
          </p:nvPr>
        </p:nvSpPr>
        <p:spPr>
          <a:xfrm>
            <a:off x="5866072" y="4679112"/>
            <a:ext cx="2065200" cy="243000"/>
          </a:xfrm>
          <a:prstGeom prst="rect">
            <a:avLst/>
          </a:prstGeom>
          <a:noFill/>
          <a:ln>
            <a:noFill/>
          </a:ln>
        </p:spPr>
        <p:txBody>
          <a:bodyPr anchorCtr="0" anchor="ctr" bIns="34275" lIns="68575" spcFirstLastPara="1" rIns="68575" wrap="square" tIns="34275">
            <a:noAutofit/>
          </a:bodyPr>
          <a:lstStyle>
            <a:lvl1pPr lvl="0" marR="0" algn="r">
              <a:spcBef>
                <a:spcPts val="0"/>
              </a:spcBef>
              <a:spcAft>
                <a:spcPts val="0"/>
              </a:spcAft>
              <a:buSzPts val="1100"/>
              <a:buNone/>
              <a:defRPr b="0" i="0" sz="800" u="none" cap="none" strike="noStrike">
                <a:solidFill>
                  <a:schemeClr val="lt1"/>
                </a:solidFill>
                <a:latin typeface="Gill Sans"/>
                <a:ea typeface="Gill Sans"/>
                <a:cs typeface="Gill Sans"/>
                <a:sym typeface="Gill Sans"/>
              </a:defRPr>
            </a:lvl1pPr>
            <a:lvl2pPr lvl="1"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2pPr>
            <a:lvl3pPr lvl="2"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3pPr>
            <a:lvl4pPr lvl="3"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4pPr>
            <a:lvl5pPr lvl="4"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5pPr>
            <a:lvl6pPr lvl="5"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6pPr>
            <a:lvl7pPr lvl="6"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7pPr>
            <a:lvl8pPr lvl="7"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8pPr>
            <a:lvl9pPr lvl="8"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9pPr>
          </a:lstStyle>
          <a:p/>
        </p:txBody>
      </p:sp>
      <p:sp>
        <p:nvSpPr>
          <p:cNvPr id="1460" name="Google Shape;1460;p38"/>
          <p:cNvSpPr txBox="1"/>
          <p:nvPr>
            <p:ph idx="11" type="ftr"/>
          </p:nvPr>
        </p:nvSpPr>
        <p:spPr>
          <a:xfrm>
            <a:off x="1200150" y="4677156"/>
            <a:ext cx="4425900" cy="2400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800" u="none" cap="none" strike="noStrike">
                <a:solidFill>
                  <a:schemeClr val="lt1"/>
                </a:solidFill>
                <a:latin typeface="Gill Sans"/>
                <a:ea typeface="Gill Sans"/>
                <a:cs typeface="Gill Sans"/>
                <a:sym typeface="Gill Sans"/>
              </a:defRPr>
            </a:lvl1pPr>
            <a:lvl2pPr lvl="1"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2pPr>
            <a:lvl3pPr lvl="2"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3pPr>
            <a:lvl4pPr lvl="3"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4pPr>
            <a:lvl5pPr lvl="4"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5pPr>
            <a:lvl6pPr lvl="5"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6pPr>
            <a:lvl7pPr lvl="6"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7pPr>
            <a:lvl8pPr lvl="7"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8pPr>
            <a:lvl9pPr lvl="8" marR="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9pPr>
          </a:lstStyle>
          <a:p/>
        </p:txBody>
      </p:sp>
      <p:sp>
        <p:nvSpPr>
          <p:cNvPr id="1461" name="Google Shape;1461;p38"/>
          <p:cNvSpPr/>
          <p:nvPr>
            <p:ph idx="12" type="sldNum"/>
          </p:nvPr>
        </p:nvSpPr>
        <p:spPr>
          <a:xfrm>
            <a:off x="8069192" y="4663440"/>
            <a:ext cx="274200" cy="274200"/>
          </a:xfrm>
          <a:prstGeom prst="ellipse">
            <a:avLst/>
          </a:prstGeom>
          <a:solidFill>
            <a:srgbClr val="1D1D1D">
              <a:alpha val="69800"/>
            </a:srgbClr>
          </a:solidFill>
          <a:ln>
            <a:noFill/>
          </a:ln>
        </p:spPr>
        <p:txBody>
          <a:bodyPr anchorCtr="0" anchor="ctr" bIns="34275" lIns="13700" spcFirstLastPara="1" rIns="13700" wrap="square" tIns="34275">
            <a:noAutofit/>
          </a:bodyPr>
          <a:lstStyle>
            <a:lvl1pPr indent="0" lvl="0"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1pPr>
            <a:lvl2pPr indent="0" lvl="1"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2pPr>
            <a:lvl3pPr indent="0" lvl="2"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3pPr>
            <a:lvl4pPr indent="0" lvl="3"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4pPr>
            <a:lvl5pPr indent="0" lvl="4"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5pPr>
            <a:lvl6pPr indent="0" lvl="5"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6pPr>
            <a:lvl7pPr indent="0" lvl="6"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7pPr>
            <a:lvl8pPr indent="0" lvl="7"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8pPr>
            <a:lvl9pPr indent="0" lvl="8" marL="0" marR="0" algn="ctr">
              <a:lnSpc>
                <a:spcPct val="100000"/>
              </a:lnSpc>
              <a:spcBef>
                <a:spcPts val="0"/>
              </a:spcBef>
              <a:spcAft>
                <a:spcPts val="0"/>
              </a:spcAft>
              <a:buClr>
                <a:srgbClr val="FFFFFF"/>
              </a:buClr>
              <a:buSzPts val="800"/>
              <a:buFont typeface="Gill Sans"/>
              <a:buNone/>
              <a:defRPr b="0" i="0" sz="800" u="none" cap="none" strike="noStrike">
                <a:solidFill>
                  <a:srgbClr val="FFFFFF"/>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3" r:id="rId1"/>
    <p:sldLayoutId id="2147483684"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58.png"/><Relationship Id="rId4" Type="http://schemas.openxmlformats.org/officeDocument/2006/relationships/image" Target="../media/image4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9.png"/><Relationship Id="rId4" Type="http://schemas.openxmlformats.org/officeDocument/2006/relationships/image" Target="../media/image4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xml"/><Relationship Id="rId3" Type="http://schemas.openxmlformats.org/officeDocument/2006/relationships/image" Target="../media/image46.png"/><Relationship Id="rId4" Type="http://schemas.openxmlformats.org/officeDocument/2006/relationships/image" Target="../media/image5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4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5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53.jpg"/><Relationship Id="rId4" Type="http://schemas.openxmlformats.org/officeDocument/2006/relationships/image" Target="../media/image62.png"/><Relationship Id="rId5"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59.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6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6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6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Relationship Id="rId3" Type="http://schemas.openxmlformats.org/officeDocument/2006/relationships/image" Target="../media/image7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xml"/><Relationship Id="rId3" Type="http://schemas.openxmlformats.org/officeDocument/2006/relationships/image" Target="../media/image8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 Id="rId3" Type="http://schemas.openxmlformats.org/officeDocument/2006/relationships/image" Target="../media/image7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 Id="rId3" Type="http://schemas.openxmlformats.org/officeDocument/2006/relationships/image" Target="../media/image7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 Id="rId3" Type="http://schemas.openxmlformats.org/officeDocument/2006/relationships/image" Target="../media/image6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image" Target="../media/image7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 Id="rId3" Type="http://schemas.openxmlformats.org/officeDocument/2006/relationships/image" Target="../media/image8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 Id="rId3" Type="http://schemas.openxmlformats.org/officeDocument/2006/relationships/image" Target="../media/image6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6.xml"/><Relationship Id="rId3" Type="http://schemas.openxmlformats.org/officeDocument/2006/relationships/image" Target="../media/image6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7.xml"/><Relationship Id="rId3" Type="http://schemas.openxmlformats.org/officeDocument/2006/relationships/image" Target="../media/image8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image" Target="../media/image75.png"/><Relationship Id="rId4" Type="http://schemas.openxmlformats.org/officeDocument/2006/relationships/image" Target="../media/image73.png"/><Relationship Id="rId5" Type="http://schemas.openxmlformats.org/officeDocument/2006/relationships/image" Target="../media/image8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8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76.png"/><Relationship Id="rId4" Type="http://schemas.openxmlformats.org/officeDocument/2006/relationships/image" Target="../media/image89.png"/><Relationship Id="rId5" Type="http://schemas.openxmlformats.org/officeDocument/2006/relationships/image" Target="../media/image7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9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0.xml"/><Relationship Id="rId3" Type="http://schemas.openxmlformats.org/officeDocument/2006/relationships/image" Target="../media/image8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 Id="rId3" Type="http://schemas.openxmlformats.org/officeDocument/2006/relationships/image" Target="../media/image8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7.xml"/><Relationship Id="rId3" Type="http://schemas.openxmlformats.org/officeDocument/2006/relationships/image" Target="../media/image93.png"/><Relationship Id="rId4" Type="http://schemas.openxmlformats.org/officeDocument/2006/relationships/image" Target="../media/image7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0.xml"/><Relationship Id="rId3" Type="http://schemas.openxmlformats.org/officeDocument/2006/relationships/image" Target="../media/image9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3.xml"/><Relationship Id="rId3" Type="http://schemas.openxmlformats.org/officeDocument/2006/relationships/image" Target="../media/image88.png"/><Relationship Id="rId4" Type="http://schemas.openxmlformats.org/officeDocument/2006/relationships/image" Target="../media/image98.png"/><Relationship Id="rId5" Type="http://schemas.openxmlformats.org/officeDocument/2006/relationships/image" Target="../media/image8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4.xml"/><Relationship Id="rId3" Type="http://schemas.openxmlformats.org/officeDocument/2006/relationships/image" Target="../media/image9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5.xml"/><Relationship Id="rId3" Type="http://schemas.openxmlformats.org/officeDocument/2006/relationships/image" Target="../media/image9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6.xml"/><Relationship Id="rId3" Type="http://schemas.openxmlformats.org/officeDocument/2006/relationships/image" Target="../media/image10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8.xml"/><Relationship Id="rId3" Type="http://schemas.openxmlformats.org/officeDocument/2006/relationships/image" Target="../media/image9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9.xml"/><Relationship Id="rId3" Type="http://schemas.openxmlformats.org/officeDocument/2006/relationships/hyperlink" Target="https://sparxmaths.com/" TargetMode="External"/><Relationship Id="rId4" Type="http://schemas.openxmlformats.org/officeDocument/2006/relationships/image" Target="../media/image95.png"/><Relationship Id="rId5" Type="http://schemas.openxmlformats.org/officeDocument/2006/relationships/hyperlink" Target="https://www.mathsgenie.co.uk/" TargetMode="External"/><Relationship Id="rId6" Type="http://schemas.openxmlformats.org/officeDocument/2006/relationships/image" Target="../media/image91.png"/><Relationship Id="rId7" Type="http://schemas.openxmlformats.org/officeDocument/2006/relationships/hyperlink" Target="https://www.onmaths.com/" TargetMode="External"/><Relationship Id="rId8" Type="http://schemas.openxmlformats.org/officeDocument/2006/relationships/image" Target="../media/image10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0.xml"/><Relationship Id="rId3" Type="http://schemas.openxmlformats.org/officeDocument/2006/relationships/image" Target="../media/image10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2.xml"/><Relationship Id="rId3" Type="http://schemas.openxmlformats.org/officeDocument/2006/relationships/image" Target="../media/image102.png"/><Relationship Id="rId4" Type="http://schemas.openxmlformats.org/officeDocument/2006/relationships/image" Target="../media/image99.png"/><Relationship Id="rId5" Type="http://schemas.openxmlformats.org/officeDocument/2006/relationships/image" Target="../media/image105.png"/><Relationship Id="rId6" Type="http://schemas.openxmlformats.org/officeDocument/2006/relationships/image" Target="../media/image11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4.xml"/><Relationship Id="rId3" Type="http://schemas.openxmlformats.org/officeDocument/2006/relationships/image" Target="../media/image10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6.xml"/><Relationship Id="rId3" Type="http://schemas.openxmlformats.org/officeDocument/2006/relationships/image" Target="../media/image124.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7.xml"/><Relationship Id="rId3" Type="http://schemas.openxmlformats.org/officeDocument/2006/relationships/image" Target="../media/image122.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8.xml"/><Relationship Id="rId3" Type="http://schemas.openxmlformats.org/officeDocument/2006/relationships/image" Target="../media/image120.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9.xml"/><Relationship Id="rId3" Type="http://schemas.openxmlformats.org/officeDocument/2006/relationships/image" Target="../media/image108.png"/><Relationship Id="rId4" Type="http://schemas.openxmlformats.org/officeDocument/2006/relationships/image" Target="../media/image10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0.xml"/><Relationship Id="rId3" Type="http://schemas.openxmlformats.org/officeDocument/2006/relationships/image" Target="../media/image115.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1.xml"/><Relationship Id="rId3" Type="http://schemas.openxmlformats.org/officeDocument/2006/relationships/image" Target="../media/image123.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2.xml"/><Relationship Id="rId3" Type="http://schemas.openxmlformats.org/officeDocument/2006/relationships/image" Target="../media/image10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3.xml"/><Relationship Id="rId3" Type="http://schemas.openxmlformats.org/officeDocument/2006/relationships/image" Target="../media/image112.png"/><Relationship Id="rId4" Type="http://schemas.openxmlformats.org/officeDocument/2006/relationships/image" Target="../media/image110.png"/><Relationship Id="rId5" Type="http://schemas.openxmlformats.org/officeDocument/2006/relationships/image" Target="../media/image114.png"/><Relationship Id="rId6" Type="http://schemas.openxmlformats.org/officeDocument/2006/relationships/image" Target="../media/image117.png"/></Relationships>
</file>

<file path=ppt/slides/_rels/slide84.xml.rels><?xml version="1.0" encoding="UTF-8" standalone="yes"?><Relationships xmlns="http://schemas.openxmlformats.org/package/2006/relationships"><Relationship Id="rId10" Type="http://schemas.openxmlformats.org/officeDocument/2006/relationships/image" Target="../media/image121.jpg"/><Relationship Id="rId1" Type="http://schemas.openxmlformats.org/officeDocument/2006/relationships/slideLayout" Target="../slideLayouts/slideLayout32.xml"/><Relationship Id="rId2" Type="http://schemas.openxmlformats.org/officeDocument/2006/relationships/notesSlide" Target="../notesSlides/notesSlide84.xml"/><Relationship Id="rId3" Type="http://schemas.openxmlformats.org/officeDocument/2006/relationships/hyperlink" Target="http://drive.google.com/file/d/1PlVuh_juow6cEcNCPHeSQz2IZssrn9Vn/view" TargetMode="External"/><Relationship Id="rId4" Type="http://schemas.openxmlformats.org/officeDocument/2006/relationships/image" Target="../media/image119.jpg"/><Relationship Id="rId9" Type="http://schemas.openxmlformats.org/officeDocument/2006/relationships/hyperlink" Target="http://drive.google.com/file/d/1TyaR5QvTRqxaw7VDPBR_Dyapr2dGM2JL/view" TargetMode="External"/><Relationship Id="rId5" Type="http://schemas.openxmlformats.org/officeDocument/2006/relationships/hyperlink" Target="http://drive.google.com/file/d/1SCp2pwQ4-Femch_stswNshS62nb4uHK_/view" TargetMode="External"/><Relationship Id="rId6" Type="http://schemas.openxmlformats.org/officeDocument/2006/relationships/image" Target="../media/image109.jpg"/><Relationship Id="rId7" Type="http://schemas.openxmlformats.org/officeDocument/2006/relationships/hyperlink" Target="http://drive.google.com/file/d/1evIVcW-wYBy2TZy3dPfBhLzAp4Yd1sUd/view" TargetMode="External"/><Relationship Id="rId8" Type="http://schemas.openxmlformats.org/officeDocument/2006/relationships/image" Target="../media/image113.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5.xml"/><Relationship Id="rId3" Type="http://schemas.openxmlformats.org/officeDocument/2006/relationships/image" Target="../media/image11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6.xml"/><Relationship Id="rId3"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2" name="Shape 1582"/>
        <p:cNvGrpSpPr/>
        <p:nvPr/>
      </p:nvGrpSpPr>
      <p:grpSpPr>
        <a:xfrm>
          <a:off x="0" y="0"/>
          <a:ext cx="0" cy="0"/>
          <a:chOff x="0" y="0"/>
          <a:chExt cx="0" cy="0"/>
        </a:xfrm>
      </p:grpSpPr>
      <p:sp>
        <p:nvSpPr>
          <p:cNvPr id="1583" name="Google Shape;1583;p41"/>
          <p:cNvSpPr txBox="1"/>
          <p:nvPr/>
        </p:nvSpPr>
        <p:spPr>
          <a:xfrm>
            <a:off x="351692" y="2002358"/>
            <a:ext cx="8440500" cy="1790700"/>
          </a:xfrm>
          <a:prstGeom prst="rect">
            <a:avLst/>
          </a:prstGeom>
          <a:noFill/>
          <a:ln>
            <a:noFill/>
          </a:ln>
        </p:spPr>
        <p:txBody>
          <a:bodyPr anchorCtr="0" anchor="b" bIns="39550" lIns="79125" spcFirstLastPara="1" rIns="79125" wrap="square" tIns="39550">
            <a:noAutofit/>
          </a:bodyPr>
          <a:lstStyle/>
          <a:p>
            <a:pPr indent="0" lvl="0" marL="0" rtl="0" algn="ctr">
              <a:spcBef>
                <a:spcPts val="0"/>
              </a:spcBef>
              <a:spcAft>
                <a:spcPts val="0"/>
              </a:spcAft>
              <a:buNone/>
            </a:pPr>
            <a:r>
              <a:t/>
            </a:r>
            <a:endParaRPr b="1" sz="8300">
              <a:solidFill>
                <a:schemeClr val="lt1"/>
              </a:solidFill>
              <a:latin typeface="Calibri"/>
              <a:ea typeface="Calibri"/>
              <a:cs typeface="Calibri"/>
              <a:sym typeface="Calibri"/>
            </a:endParaRPr>
          </a:p>
        </p:txBody>
      </p:sp>
      <p:sp>
        <p:nvSpPr>
          <p:cNvPr id="1584" name="Google Shape;1584;p41"/>
          <p:cNvSpPr txBox="1"/>
          <p:nvPr/>
        </p:nvSpPr>
        <p:spPr>
          <a:xfrm>
            <a:off x="165875" y="200550"/>
            <a:ext cx="8871000" cy="150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800">
                <a:solidFill>
                  <a:schemeClr val="lt1"/>
                </a:solidFill>
              </a:rPr>
              <a:t>Year 10 Revision Engagement Evening</a:t>
            </a:r>
            <a:endParaRPr b="1" sz="3800">
              <a:solidFill>
                <a:schemeClr val="lt1"/>
              </a:solidFill>
            </a:endParaRPr>
          </a:p>
          <a:p>
            <a:pPr indent="0" lvl="0" marL="0" rtl="0" algn="ctr">
              <a:spcBef>
                <a:spcPts val="0"/>
              </a:spcBef>
              <a:spcAft>
                <a:spcPts val="0"/>
              </a:spcAft>
              <a:buNone/>
            </a:pPr>
            <a:r>
              <a:t/>
            </a:r>
            <a:endParaRPr b="1" sz="3800">
              <a:solidFill>
                <a:schemeClr val="lt1"/>
              </a:solidFill>
            </a:endParaRPr>
          </a:p>
          <a:p>
            <a:pPr indent="0" lvl="0" marL="0" rtl="0" algn="ctr">
              <a:spcBef>
                <a:spcPts val="0"/>
              </a:spcBef>
              <a:spcAft>
                <a:spcPts val="0"/>
              </a:spcAft>
              <a:buNone/>
            </a:pPr>
            <a:r>
              <a:rPr b="1" lang="en-GB" sz="3800">
                <a:solidFill>
                  <a:schemeClr val="lt1"/>
                </a:solidFill>
              </a:rPr>
              <a:t>16th April 2026</a:t>
            </a:r>
            <a:endParaRPr b="1" sz="3800">
              <a:solidFill>
                <a:schemeClr val="lt1"/>
              </a:solidFill>
            </a:endParaRPr>
          </a:p>
          <a:p>
            <a:pPr indent="0" lvl="0" marL="0" rtl="0" algn="ctr">
              <a:spcBef>
                <a:spcPts val="0"/>
              </a:spcBef>
              <a:spcAft>
                <a:spcPts val="0"/>
              </a:spcAft>
              <a:buNone/>
            </a:pPr>
            <a:r>
              <a:t/>
            </a:r>
            <a:endParaRPr b="1" sz="3800">
              <a:solidFill>
                <a:schemeClr val="lt1"/>
              </a:solidFill>
            </a:endParaRPr>
          </a:p>
          <a:p>
            <a:pPr indent="0" lvl="0" marL="0" rtl="0" algn="ctr">
              <a:spcBef>
                <a:spcPts val="0"/>
              </a:spcBef>
              <a:spcAft>
                <a:spcPts val="0"/>
              </a:spcAft>
              <a:buNone/>
            </a:pPr>
            <a:r>
              <a:t/>
            </a:r>
            <a:endParaRPr b="1" sz="3800">
              <a:solidFill>
                <a:schemeClr val="lt1"/>
              </a:solidFill>
            </a:endParaRPr>
          </a:p>
          <a:p>
            <a:pPr indent="0" lvl="0" marL="0" rtl="0" algn="ctr">
              <a:spcBef>
                <a:spcPts val="0"/>
              </a:spcBef>
              <a:spcAft>
                <a:spcPts val="0"/>
              </a:spcAft>
              <a:buNone/>
            </a:pPr>
            <a:r>
              <a:rPr b="1" lang="en-GB" sz="3800">
                <a:solidFill>
                  <a:schemeClr val="lt1"/>
                </a:solidFill>
              </a:rPr>
              <a:t>Why do we do trial exams? </a:t>
            </a:r>
            <a:endParaRPr b="1" sz="3800">
              <a:solidFill>
                <a:schemeClr val="lt1"/>
              </a:solidFill>
            </a:endParaRPr>
          </a:p>
          <a:p>
            <a:pPr indent="0" lvl="0" marL="0" rtl="0" algn="ctr">
              <a:spcBef>
                <a:spcPts val="0"/>
              </a:spcBef>
              <a:spcAft>
                <a:spcPts val="0"/>
              </a:spcAft>
              <a:buNone/>
            </a:pPr>
            <a:r>
              <a:t/>
            </a:r>
            <a:endParaRPr b="1" sz="3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sp>
        <p:nvSpPr>
          <p:cNvPr id="1589" name="Google Shape;1589;p42"/>
          <p:cNvSpPr txBox="1"/>
          <p:nvPr/>
        </p:nvSpPr>
        <p:spPr>
          <a:xfrm>
            <a:off x="0" y="226121"/>
            <a:ext cx="9706800" cy="994200"/>
          </a:xfrm>
          <a:prstGeom prst="rect">
            <a:avLst/>
          </a:prstGeom>
          <a:noFill/>
          <a:ln>
            <a:noFill/>
          </a:ln>
        </p:spPr>
        <p:txBody>
          <a:bodyPr anchorCtr="0" anchor="ctr" bIns="39550" lIns="79125" spcFirstLastPara="1" rIns="79125" wrap="square" tIns="39550">
            <a:noAutofit/>
          </a:bodyPr>
          <a:lstStyle/>
          <a:p>
            <a:pPr indent="0" lvl="0" marL="0" rtl="0" algn="l">
              <a:lnSpc>
                <a:spcPct val="90000"/>
              </a:lnSpc>
              <a:spcBef>
                <a:spcPts val="0"/>
              </a:spcBef>
              <a:spcAft>
                <a:spcPts val="0"/>
              </a:spcAft>
              <a:buNone/>
            </a:pPr>
            <a:r>
              <a:rPr b="1" lang="en-GB" sz="4700">
                <a:solidFill>
                  <a:schemeClr val="lt1"/>
                </a:solidFill>
                <a:latin typeface="Calibri"/>
                <a:ea typeface="Calibri"/>
                <a:cs typeface="Calibri"/>
                <a:sym typeface="Calibri"/>
              </a:rPr>
              <a:t>Trial Examinations – what do they mean?</a:t>
            </a:r>
            <a:endParaRPr b="1" sz="4700">
              <a:solidFill>
                <a:schemeClr val="lt1"/>
              </a:solidFill>
              <a:latin typeface="Calibri"/>
              <a:ea typeface="Calibri"/>
              <a:cs typeface="Calibri"/>
              <a:sym typeface="Calibri"/>
            </a:endParaRPr>
          </a:p>
        </p:txBody>
      </p:sp>
      <p:pic>
        <p:nvPicPr>
          <p:cNvPr descr="Generated image" id="1590" name="Google Shape;1590;p42"/>
          <p:cNvPicPr preferRelativeResize="0"/>
          <p:nvPr/>
        </p:nvPicPr>
        <p:blipFill rotWithShape="1">
          <a:blip r:embed="rId3">
            <a:alphaModFix/>
          </a:blip>
          <a:srcRect b="19898" l="2553" r="51700" t="18366"/>
          <a:stretch/>
        </p:blipFill>
        <p:spPr>
          <a:xfrm>
            <a:off x="1684805" y="1431144"/>
            <a:ext cx="3570808" cy="2607703"/>
          </a:xfrm>
          <a:prstGeom prst="rect">
            <a:avLst/>
          </a:prstGeom>
          <a:noFill/>
          <a:ln>
            <a:noFill/>
          </a:ln>
        </p:spPr>
      </p:pic>
      <p:pic>
        <p:nvPicPr>
          <p:cNvPr descr="Generated image" id="1591" name="Google Shape;1591;p42"/>
          <p:cNvPicPr preferRelativeResize="0"/>
          <p:nvPr/>
        </p:nvPicPr>
        <p:blipFill rotWithShape="1">
          <a:blip r:embed="rId4">
            <a:alphaModFix/>
          </a:blip>
          <a:srcRect b="6934" l="25173" r="27555" t="7981"/>
          <a:stretch/>
        </p:blipFill>
        <p:spPr>
          <a:xfrm rot="687119">
            <a:off x="5436975" y="1832494"/>
            <a:ext cx="1908235" cy="19683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pic>
        <p:nvPicPr>
          <p:cNvPr descr="Generated image" id="1596" name="Google Shape;1596;p43"/>
          <p:cNvPicPr preferRelativeResize="0"/>
          <p:nvPr/>
        </p:nvPicPr>
        <p:blipFill rotWithShape="1">
          <a:blip r:embed="rId3">
            <a:alphaModFix/>
          </a:blip>
          <a:srcRect b="15654" l="0" r="-190" t="16522"/>
          <a:stretch/>
        </p:blipFill>
        <p:spPr>
          <a:xfrm>
            <a:off x="114272" y="1466556"/>
            <a:ext cx="4525974" cy="2012890"/>
          </a:xfrm>
          <a:prstGeom prst="rect">
            <a:avLst/>
          </a:prstGeom>
          <a:noFill/>
          <a:ln>
            <a:noFill/>
          </a:ln>
        </p:spPr>
      </p:pic>
      <p:sp>
        <p:nvSpPr>
          <p:cNvPr id="1597" name="Google Shape;1597;p43"/>
          <p:cNvSpPr txBox="1"/>
          <p:nvPr/>
        </p:nvSpPr>
        <p:spPr>
          <a:xfrm>
            <a:off x="295892" y="49331"/>
            <a:ext cx="2892600" cy="775200"/>
          </a:xfrm>
          <a:prstGeom prst="rect">
            <a:avLst/>
          </a:prstGeom>
          <a:noFill/>
          <a:ln>
            <a:noFill/>
          </a:ln>
        </p:spPr>
        <p:txBody>
          <a:bodyPr anchorCtr="0" anchor="t" bIns="33300" lIns="66600" spcFirstLastPara="1" rIns="66600" wrap="square" tIns="33300">
            <a:spAutoFit/>
          </a:bodyPr>
          <a:lstStyle/>
          <a:p>
            <a:pPr indent="0" lvl="0" marL="0" marR="0" rtl="0" algn="l">
              <a:spcBef>
                <a:spcPts val="0"/>
              </a:spcBef>
              <a:spcAft>
                <a:spcPts val="0"/>
              </a:spcAft>
              <a:buNone/>
            </a:pPr>
            <a:r>
              <a:rPr b="1" lang="en-GB" sz="2300">
                <a:solidFill>
                  <a:schemeClr val="lt1"/>
                </a:solidFill>
              </a:rPr>
              <a:t>Trials aren’t just about the first box </a:t>
            </a:r>
            <a:endParaRPr b="1" sz="1600">
              <a:solidFill>
                <a:schemeClr val="lt1"/>
              </a:solidFill>
            </a:endParaRPr>
          </a:p>
        </p:txBody>
      </p:sp>
      <p:cxnSp>
        <p:nvCxnSpPr>
          <p:cNvPr id="1598" name="Google Shape;1598;p43"/>
          <p:cNvCxnSpPr/>
          <p:nvPr/>
        </p:nvCxnSpPr>
        <p:spPr>
          <a:xfrm>
            <a:off x="1160047" y="914022"/>
            <a:ext cx="206700" cy="543000"/>
          </a:xfrm>
          <a:prstGeom prst="straightConnector1">
            <a:avLst/>
          </a:prstGeom>
          <a:noFill/>
          <a:ln cap="flat" cmpd="sng" w="13875">
            <a:solidFill>
              <a:srgbClr val="156082"/>
            </a:solidFill>
            <a:prstDash val="solid"/>
            <a:miter lim="800000"/>
            <a:headEnd len="sm" w="sm" type="none"/>
            <a:tailEnd len="med" w="med" type="triangle"/>
          </a:ln>
        </p:spPr>
      </p:cxnSp>
      <p:pic>
        <p:nvPicPr>
          <p:cNvPr descr="Generated image" id="1599" name="Google Shape;1599;p43"/>
          <p:cNvPicPr preferRelativeResize="0"/>
          <p:nvPr/>
        </p:nvPicPr>
        <p:blipFill rotWithShape="1">
          <a:blip r:embed="rId4">
            <a:alphaModFix/>
          </a:blip>
          <a:srcRect b="6934" l="25173" r="27555" t="7981"/>
          <a:stretch/>
        </p:blipFill>
        <p:spPr>
          <a:xfrm rot="825941">
            <a:off x="1372033" y="1252784"/>
            <a:ext cx="761313" cy="920123"/>
          </a:xfrm>
          <a:prstGeom prst="rect">
            <a:avLst/>
          </a:prstGeom>
          <a:noFill/>
          <a:ln>
            <a:noFill/>
          </a:ln>
        </p:spPr>
      </p:pic>
      <p:cxnSp>
        <p:nvCxnSpPr>
          <p:cNvPr id="1600" name="Google Shape;1600;p43"/>
          <p:cNvCxnSpPr/>
          <p:nvPr/>
        </p:nvCxnSpPr>
        <p:spPr>
          <a:xfrm flipH="1" rot="10800000">
            <a:off x="3547004" y="401102"/>
            <a:ext cx="1867200" cy="1091100"/>
          </a:xfrm>
          <a:prstGeom prst="straightConnector1">
            <a:avLst/>
          </a:prstGeom>
          <a:noFill/>
          <a:ln cap="flat" cmpd="sng" w="13875">
            <a:solidFill>
              <a:srgbClr val="0F9ED5"/>
            </a:solidFill>
            <a:prstDash val="solid"/>
            <a:miter lim="800000"/>
            <a:headEnd len="sm" w="sm" type="none"/>
            <a:tailEnd len="med" w="med" type="triangle"/>
          </a:ln>
        </p:spPr>
      </p:cxnSp>
      <p:sp>
        <p:nvSpPr>
          <p:cNvPr id="1601" name="Google Shape;1601;p43"/>
          <p:cNvSpPr txBox="1"/>
          <p:nvPr/>
        </p:nvSpPr>
        <p:spPr>
          <a:xfrm>
            <a:off x="5241624" y="120769"/>
            <a:ext cx="3206400" cy="328800"/>
          </a:xfrm>
          <a:prstGeom prst="rect">
            <a:avLst/>
          </a:prstGeom>
          <a:solidFill>
            <a:srgbClr val="BEF2C7"/>
          </a:solidFill>
          <a:ln>
            <a:noFill/>
          </a:ln>
        </p:spPr>
        <p:txBody>
          <a:bodyPr anchorCtr="0" anchor="t" bIns="33300" lIns="66600" spcFirstLastPara="1" rIns="66600" wrap="square" tIns="33300">
            <a:spAutoFit/>
          </a:bodyPr>
          <a:lstStyle/>
          <a:p>
            <a:pPr indent="0" lvl="0" marL="0" marR="0" rtl="0" algn="l">
              <a:spcBef>
                <a:spcPts val="0"/>
              </a:spcBef>
              <a:spcAft>
                <a:spcPts val="0"/>
              </a:spcAft>
              <a:buNone/>
            </a:pPr>
            <a:r>
              <a:rPr lang="en-GB" sz="1700">
                <a:solidFill>
                  <a:srgbClr val="000000"/>
                </a:solidFill>
                <a:latin typeface="Arial"/>
                <a:ea typeface="Arial"/>
                <a:cs typeface="Arial"/>
                <a:sym typeface="Arial"/>
              </a:rPr>
              <a:t>Practice under real conditions</a:t>
            </a:r>
            <a:endParaRPr sz="1400"/>
          </a:p>
        </p:txBody>
      </p:sp>
      <p:sp>
        <p:nvSpPr>
          <p:cNvPr id="1602" name="Google Shape;1602;p43"/>
          <p:cNvSpPr txBox="1"/>
          <p:nvPr/>
        </p:nvSpPr>
        <p:spPr>
          <a:xfrm>
            <a:off x="6231755" y="515760"/>
            <a:ext cx="2772900" cy="590700"/>
          </a:xfrm>
          <a:prstGeom prst="rect">
            <a:avLst/>
          </a:prstGeom>
          <a:solidFill>
            <a:srgbClr val="F2CDED"/>
          </a:solidFill>
          <a:ln>
            <a:noFill/>
          </a:ln>
        </p:spPr>
        <p:txBody>
          <a:bodyPr anchorCtr="0" anchor="t" bIns="33300" lIns="66600" spcFirstLastPara="1" rIns="66600" wrap="square" tIns="33300">
            <a:spAutoFit/>
          </a:bodyPr>
          <a:lstStyle/>
          <a:p>
            <a:pPr indent="0" lvl="0" marL="0" marR="0" rtl="0" algn="l">
              <a:spcBef>
                <a:spcPts val="0"/>
              </a:spcBef>
              <a:spcAft>
                <a:spcPts val="0"/>
              </a:spcAft>
              <a:buNone/>
            </a:pPr>
            <a:r>
              <a:rPr lang="en-GB" sz="1700">
                <a:solidFill>
                  <a:srgbClr val="000000"/>
                </a:solidFill>
                <a:latin typeface="Arial"/>
                <a:ea typeface="Arial"/>
                <a:cs typeface="Arial"/>
                <a:sym typeface="Arial"/>
              </a:rPr>
              <a:t>A progress checkpoint – show where you are now</a:t>
            </a:r>
            <a:endParaRPr sz="1700">
              <a:solidFill>
                <a:srgbClr val="000000"/>
              </a:solidFill>
              <a:latin typeface="Arial"/>
              <a:ea typeface="Arial"/>
              <a:cs typeface="Arial"/>
              <a:sym typeface="Arial"/>
            </a:endParaRPr>
          </a:p>
        </p:txBody>
      </p:sp>
      <p:sp>
        <p:nvSpPr>
          <p:cNvPr id="1603" name="Google Shape;1603;p43"/>
          <p:cNvSpPr txBox="1"/>
          <p:nvPr/>
        </p:nvSpPr>
        <p:spPr>
          <a:xfrm>
            <a:off x="5606877" y="1228855"/>
            <a:ext cx="2772900" cy="328800"/>
          </a:xfrm>
          <a:prstGeom prst="rect">
            <a:avLst/>
          </a:prstGeom>
          <a:solidFill>
            <a:srgbClr val="C7EDFC"/>
          </a:solidFill>
          <a:ln>
            <a:noFill/>
          </a:ln>
        </p:spPr>
        <p:txBody>
          <a:bodyPr anchorCtr="0" anchor="t" bIns="33300" lIns="66600" spcFirstLastPara="1" rIns="66600" wrap="square" tIns="33300">
            <a:spAutoFit/>
          </a:bodyPr>
          <a:lstStyle/>
          <a:p>
            <a:pPr indent="0" lvl="0" marL="0" marR="0" rtl="0" algn="l">
              <a:spcBef>
                <a:spcPts val="0"/>
              </a:spcBef>
              <a:spcAft>
                <a:spcPts val="0"/>
              </a:spcAft>
              <a:buNone/>
            </a:pPr>
            <a:r>
              <a:rPr lang="en-GB" sz="1700">
                <a:solidFill>
                  <a:srgbClr val="000000"/>
                </a:solidFill>
                <a:latin typeface="Arial"/>
                <a:ea typeface="Arial"/>
                <a:cs typeface="Arial"/>
                <a:sym typeface="Arial"/>
              </a:rPr>
              <a:t>Building confidence</a:t>
            </a:r>
            <a:endParaRPr sz="1400"/>
          </a:p>
        </p:txBody>
      </p:sp>
      <p:sp>
        <p:nvSpPr>
          <p:cNvPr id="1604" name="Google Shape;1604;p43"/>
          <p:cNvSpPr txBox="1"/>
          <p:nvPr/>
        </p:nvSpPr>
        <p:spPr>
          <a:xfrm>
            <a:off x="6231755" y="1721002"/>
            <a:ext cx="2772900" cy="852300"/>
          </a:xfrm>
          <a:prstGeom prst="rect">
            <a:avLst/>
          </a:prstGeom>
          <a:solidFill>
            <a:srgbClr val="D9E5F8"/>
          </a:solidFill>
          <a:ln>
            <a:noFill/>
          </a:ln>
        </p:spPr>
        <p:txBody>
          <a:bodyPr anchorCtr="0" anchor="t" bIns="33300" lIns="66600" spcFirstLastPara="1" rIns="66600" wrap="square" tIns="33300">
            <a:spAutoFit/>
          </a:bodyPr>
          <a:lstStyle/>
          <a:p>
            <a:pPr indent="0" lvl="0" marL="0" marR="0" rtl="0" algn="l">
              <a:spcBef>
                <a:spcPts val="0"/>
              </a:spcBef>
              <a:spcAft>
                <a:spcPts val="0"/>
              </a:spcAft>
              <a:buNone/>
            </a:pPr>
            <a:r>
              <a:rPr lang="en-GB" sz="1700">
                <a:solidFill>
                  <a:srgbClr val="000000"/>
                </a:solidFill>
                <a:latin typeface="Arial"/>
                <a:ea typeface="Arial"/>
                <a:cs typeface="Arial"/>
                <a:sym typeface="Arial"/>
              </a:rPr>
              <a:t>Ways for teachers to gather evidence to see if you need further support</a:t>
            </a:r>
            <a:endParaRPr sz="1400"/>
          </a:p>
        </p:txBody>
      </p:sp>
      <p:sp>
        <p:nvSpPr>
          <p:cNvPr id="1605" name="Google Shape;1605;p43"/>
          <p:cNvSpPr txBox="1"/>
          <p:nvPr/>
        </p:nvSpPr>
        <p:spPr>
          <a:xfrm>
            <a:off x="5066983" y="2652784"/>
            <a:ext cx="3752100" cy="852300"/>
          </a:xfrm>
          <a:prstGeom prst="rect">
            <a:avLst/>
          </a:prstGeom>
          <a:solidFill>
            <a:srgbClr val="BEF2C7"/>
          </a:solidFill>
          <a:ln>
            <a:noFill/>
          </a:ln>
        </p:spPr>
        <p:txBody>
          <a:bodyPr anchorCtr="0" anchor="t" bIns="33300" lIns="66600" spcFirstLastPara="1" rIns="66600" wrap="square" tIns="33300">
            <a:spAutoFit/>
          </a:bodyPr>
          <a:lstStyle/>
          <a:p>
            <a:pPr indent="0" lvl="0" marL="0" marR="0" rtl="0" algn="l">
              <a:spcBef>
                <a:spcPts val="0"/>
              </a:spcBef>
              <a:spcAft>
                <a:spcPts val="0"/>
              </a:spcAft>
              <a:buNone/>
            </a:pPr>
            <a:r>
              <a:rPr lang="en-GB" sz="1700">
                <a:solidFill>
                  <a:srgbClr val="000000"/>
                </a:solidFill>
                <a:latin typeface="Arial"/>
                <a:ea typeface="Arial"/>
                <a:cs typeface="Arial"/>
                <a:sym typeface="Arial"/>
              </a:rPr>
              <a:t>Opportunity to sharpen your skills – apply revision strategies, memory techniques and exam skills</a:t>
            </a:r>
            <a:endParaRPr sz="1400"/>
          </a:p>
        </p:txBody>
      </p:sp>
      <p:sp>
        <p:nvSpPr>
          <p:cNvPr id="1606" name="Google Shape;1606;p43"/>
          <p:cNvSpPr txBox="1"/>
          <p:nvPr/>
        </p:nvSpPr>
        <p:spPr>
          <a:xfrm>
            <a:off x="3933138" y="3594694"/>
            <a:ext cx="4402800" cy="590700"/>
          </a:xfrm>
          <a:prstGeom prst="rect">
            <a:avLst/>
          </a:prstGeom>
          <a:solidFill>
            <a:srgbClr val="FAE2D5"/>
          </a:solidFill>
          <a:ln>
            <a:noFill/>
          </a:ln>
        </p:spPr>
        <p:txBody>
          <a:bodyPr anchorCtr="0" anchor="t" bIns="33300" lIns="66600" spcFirstLastPara="1" rIns="66600" wrap="square" tIns="33300">
            <a:spAutoFit/>
          </a:bodyPr>
          <a:lstStyle/>
          <a:p>
            <a:pPr indent="0" lvl="0" marL="0" marR="0" rtl="0" algn="l">
              <a:spcBef>
                <a:spcPts val="0"/>
              </a:spcBef>
              <a:spcAft>
                <a:spcPts val="0"/>
              </a:spcAft>
              <a:buNone/>
            </a:pPr>
            <a:r>
              <a:rPr lang="en-GB" sz="1700">
                <a:solidFill>
                  <a:srgbClr val="000000"/>
                </a:solidFill>
                <a:latin typeface="Arial"/>
                <a:ea typeface="Arial"/>
                <a:cs typeface="Arial"/>
                <a:sym typeface="Arial"/>
              </a:rPr>
              <a:t>A safe space to fail – better now than in the summer!</a:t>
            </a:r>
            <a:endParaRPr sz="1400"/>
          </a:p>
        </p:txBody>
      </p:sp>
      <p:cxnSp>
        <p:nvCxnSpPr>
          <p:cNvPr id="1607" name="Google Shape;1607;p43"/>
          <p:cNvCxnSpPr/>
          <p:nvPr/>
        </p:nvCxnSpPr>
        <p:spPr>
          <a:xfrm flipH="1" rot="10800000">
            <a:off x="4185539" y="848875"/>
            <a:ext cx="1886400" cy="674400"/>
          </a:xfrm>
          <a:prstGeom prst="straightConnector1">
            <a:avLst/>
          </a:prstGeom>
          <a:noFill/>
          <a:ln cap="flat" cmpd="sng" w="13875">
            <a:solidFill>
              <a:srgbClr val="156082"/>
            </a:solidFill>
            <a:prstDash val="solid"/>
            <a:miter lim="800000"/>
            <a:headEnd len="sm" w="sm" type="none"/>
            <a:tailEnd len="med" w="med" type="triangle"/>
          </a:ln>
        </p:spPr>
      </p:cxnSp>
      <p:cxnSp>
        <p:nvCxnSpPr>
          <p:cNvPr id="1608" name="Google Shape;1608;p43"/>
          <p:cNvCxnSpPr/>
          <p:nvPr/>
        </p:nvCxnSpPr>
        <p:spPr>
          <a:xfrm flipH="1" rot="10800000">
            <a:off x="4402000" y="1618102"/>
            <a:ext cx="1257600" cy="492600"/>
          </a:xfrm>
          <a:prstGeom prst="straightConnector1">
            <a:avLst/>
          </a:prstGeom>
          <a:noFill/>
          <a:ln cap="flat" cmpd="sng" w="13875">
            <a:solidFill>
              <a:srgbClr val="A02B93"/>
            </a:solidFill>
            <a:prstDash val="solid"/>
            <a:miter lim="800000"/>
            <a:headEnd len="sm" w="sm" type="none"/>
            <a:tailEnd len="med" w="med" type="triangle"/>
          </a:ln>
        </p:spPr>
      </p:cxnSp>
      <p:cxnSp>
        <p:nvCxnSpPr>
          <p:cNvPr id="1609" name="Google Shape;1609;p43"/>
          <p:cNvCxnSpPr/>
          <p:nvPr/>
        </p:nvCxnSpPr>
        <p:spPr>
          <a:xfrm flipH="1" rot="10800000">
            <a:off x="4391692" y="2175456"/>
            <a:ext cx="1690500" cy="279600"/>
          </a:xfrm>
          <a:prstGeom prst="straightConnector1">
            <a:avLst/>
          </a:prstGeom>
          <a:noFill/>
          <a:ln cap="flat" cmpd="sng" w="13875">
            <a:solidFill>
              <a:srgbClr val="4EA72E"/>
            </a:solidFill>
            <a:prstDash val="solid"/>
            <a:miter lim="800000"/>
            <a:headEnd len="sm" w="sm" type="none"/>
            <a:tailEnd len="med" w="med" type="triangle"/>
          </a:ln>
        </p:spPr>
      </p:cxnSp>
      <p:cxnSp>
        <p:nvCxnSpPr>
          <p:cNvPr id="1610" name="Google Shape;1610;p43"/>
          <p:cNvCxnSpPr/>
          <p:nvPr/>
        </p:nvCxnSpPr>
        <p:spPr>
          <a:xfrm>
            <a:off x="4288614" y="3072868"/>
            <a:ext cx="639000" cy="85200"/>
          </a:xfrm>
          <a:prstGeom prst="straightConnector1">
            <a:avLst/>
          </a:prstGeom>
          <a:noFill/>
          <a:ln cap="flat" cmpd="sng" w="13875">
            <a:solidFill>
              <a:srgbClr val="156082"/>
            </a:solidFill>
            <a:prstDash val="solid"/>
            <a:miter lim="800000"/>
            <a:headEnd len="sm" w="sm" type="none"/>
            <a:tailEnd len="med" w="med" type="triangle"/>
          </a:ln>
        </p:spPr>
      </p:cxnSp>
      <p:cxnSp>
        <p:nvCxnSpPr>
          <p:cNvPr id="1611" name="Google Shape;1611;p43"/>
          <p:cNvCxnSpPr/>
          <p:nvPr/>
        </p:nvCxnSpPr>
        <p:spPr>
          <a:xfrm>
            <a:off x="3288765" y="3447606"/>
            <a:ext cx="515400" cy="348300"/>
          </a:xfrm>
          <a:prstGeom prst="straightConnector1">
            <a:avLst/>
          </a:prstGeom>
          <a:noFill/>
          <a:ln cap="flat" cmpd="sng" w="13875">
            <a:solidFill>
              <a:srgbClr val="E97132"/>
            </a:solidFill>
            <a:prstDash val="solid"/>
            <a:miter lim="800000"/>
            <a:headEnd len="sm" w="sm" type="none"/>
            <a:tailEnd len="med" w="med" type="triangle"/>
          </a:ln>
        </p:spPr>
      </p:cxnSp>
      <p:sp>
        <p:nvSpPr>
          <p:cNvPr id="1612" name="Google Shape;1612;p43"/>
          <p:cNvSpPr txBox="1"/>
          <p:nvPr/>
        </p:nvSpPr>
        <p:spPr>
          <a:xfrm>
            <a:off x="114277" y="3598631"/>
            <a:ext cx="3339000" cy="978300"/>
          </a:xfrm>
          <a:prstGeom prst="rect">
            <a:avLst/>
          </a:prstGeom>
          <a:solidFill>
            <a:srgbClr val="FFF2CC"/>
          </a:solidFill>
          <a:ln>
            <a:noFill/>
          </a:ln>
        </p:spPr>
        <p:txBody>
          <a:bodyPr anchorCtr="0" anchor="t" bIns="79125" lIns="79125" spcFirstLastPara="1" rIns="79125" wrap="square" tIns="79125">
            <a:noAutofit/>
          </a:bodyPr>
          <a:lstStyle/>
          <a:p>
            <a:pPr indent="0" lvl="0" marL="0" rtl="0" algn="l">
              <a:spcBef>
                <a:spcPts val="0"/>
              </a:spcBef>
              <a:spcAft>
                <a:spcPts val="0"/>
              </a:spcAft>
              <a:buNone/>
            </a:pPr>
            <a:r>
              <a:rPr lang="en-GB" sz="1500">
                <a:solidFill>
                  <a:schemeClr val="dk1"/>
                </a:solidFill>
                <a:latin typeface="Roboto"/>
                <a:ea typeface="Roboto"/>
                <a:cs typeface="Roboto"/>
                <a:sym typeface="Roboto"/>
              </a:rPr>
              <a:t>Trial outcomes do inform student class groupings.</a:t>
            </a:r>
            <a:endParaRPr sz="1500">
              <a:solidFill>
                <a:schemeClr val="dk1"/>
              </a:solidFill>
              <a:latin typeface="Roboto"/>
              <a:ea typeface="Roboto"/>
              <a:cs typeface="Roboto"/>
              <a:sym typeface="Roboto"/>
            </a:endParaRPr>
          </a:p>
          <a:p>
            <a:pPr indent="0" lvl="0" marL="0" rtl="0" algn="l">
              <a:spcBef>
                <a:spcPts val="0"/>
              </a:spcBef>
              <a:spcAft>
                <a:spcPts val="0"/>
              </a:spcAft>
              <a:buNone/>
            </a:pPr>
            <a:r>
              <a:rPr lang="en-GB" sz="1500">
                <a:solidFill>
                  <a:schemeClr val="dk1"/>
                </a:solidFill>
                <a:latin typeface="Roboto"/>
                <a:ea typeface="Roboto"/>
                <a:cs typeface="Roboto"/>
                <a:sym typeface="Roboto"/>
              </a:rPr>
              <a:t>They also influence the tier of the exam you will be entered for.</a:t>
            </a:r>
            <a:endParaRPr sz="1500">
              <a:solidFill>
                <a:schemeClr val="dk1"/>
              </a:solidFill>
              <a:latin typeface="Roboto"/>
              <a:ea typeface="Roboto"/>
              <a:cs typeface="Roboto"/>
              <a:sym typeface="Roboto"/>
            </a:endParaRPr>
          </a:p>
        </p:txBody>
      </p:sp>
      <p:cxnSp>
        <p:nvCxnSpPr>
          <p:cNvPr id="1613" name="Google Shape;1613;p43"/>
          <p:cNvCxnSpPr/>
          <p:nvPr/>
        </p:nvCxnSpPr>
        <p:spPr>
          <a:xfrm flipH="1">
            <a:off x="2197588" y="3242709"/>
            <a:ext cx="675000" cy="405000"/>
          </a:xfrm>
          <a:prstGeom prst="straightConnector1">
            <a:avLst/>
          </a:prstGeom>
          <a:noFill/>
          <a:ln cap="flat" cmpd="sng" w="13875">
            <a:solidFill>
              <a:srgbClr val="FFF2CC"/>
            </a:solidFill>
            <a:prstDash val="solid"/>
            <a:miter lim="800000"/>
            <a:headEnd len="sm" w="sm"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7" name="Shape 1617"/>
        <p:cNvGrpSpPr/>
        <p:nvPr/>
      </p:nvGrpSpPr>
      <p:grpSpPr>
        <a:xfrm>
          <a:off x="0" y="0"/>
          <a:ext cx="0" cy="0"/>
          <a:chOff x="0" y="0"/>
          <a:chExt cx="0" cy="0"/>
        </a:xfrm>
      </p:grpSpPr>
      <p:sp>
        <p:nvSpPr>
          <p:cNvPr id="1618" name="Google Shape;1618;p44"/>
          <p:cNvSpPr txBox="1"/>
          <p:nvPr/>
        </p:nvSpPr>
        <p:spPr>
          <a:xfrm>
            <a:off x="0" y="94556"/>
            <a:ext cx="9144000" cy="994200"/>
          </a:xfrm>
          <a:prstGeom prst="rect">
            <a:avLst/>
          </a:prstGeom>
          <a:solidFill>
            <a:srgbClr val="1C4587"/>
          </a:solidFill>
          <a:ln>
            <a:noFill/>
          </a:ln>
        </p:spPr>
        <p:txBody>
          <a:bodyPr anchorCtr="0" anchor="ctr" bIns="39550" lIns="79125" spcFirstLastPara="1" rIns="79125" wrap="square" tIns="39550">
            <a:normAutofit/>
          </a:bodyPr>
          <a:lstStyle/>
          <a:p>
            <a:pPr indent="0" lvl="0" marL="0" rtl="0" algn="l">
              <a:lnSpc>
                <a:spcPct val="90000"/>
              </a:lnSpc>
              <a:spcBef>
                <a:spcPts val="0"/>
              </a:spcBef>
              <a:spcAft>
                <a:spcPts val="0"/>
              </a:spcAft>
              <a:buNone/>
            </a:pPr>
            <a:r>
              <a:rPr b="1" lang="en-GB" sz="4100">
                <a:solidFill>
                  <a:schemeClr val="lt1"/>
                </a:solidFill>
                <a:latin typeface="Calibri"/>
                <a:ea typeface="Calibri"/>
                <a:cs typeface="Calibri"/>
                <a:sym typeface="Calibri"/>
              </a:rPr>
              <a:t>Trial Examinations</a:t>
            </a:r>
            <a:endParaRPr b="1" sz="4100">
              <a:solidFill>
                <a:schemeClr val="lt1"/>
              </a:solidFill>
              <a:latin typeface="Calibri"/>
              <a:ea typeface="Calibri"/>
              <a:cs typeface="Calibri"/>
              <a:sym typeface="Calibri"/>
            </a:endParaRPr>
          </a:p>
        </p:txBody>
      </p:sp>
      <p:sp>
        <p:nvSpPr>
          <p:cNvPr id="1619" name="Google Shape;1619;p44"/>
          <p:cNvSpPr txBox="1"/>
          <p:nvPr/>
        </p:nvSpPr>
        <p:spPr>
          <a:xfrm>
            <a:off x="0" y="1290382"/>
            <a:ext cx="9188100" cy="3008100"/>
          </a:xfrm>
          <a:prstGeom prst="rect">
            <a:avLst/>
          </a:prstGeom>
          <a:noFill/>
          <a:ln>
            <a:noFill/>
          </a:ln>
        </p:spPr>
        <p:txBody>
          <a:bodyPr anchorCtr="0" anchor="t" bIns="39550" lIns="79125" spcFirstLastPara="1" rIns="79125" wrap="square" tIns="39550">
            <a:normAutofit/>
          </a:bodyPr>
          <a:lstStyle/>
          <a:p>
            <a:pPr indent="-209550" lvl="1" marL="596900" rtl="0" algn="l">
              <a:lnSpc>
                <a:spcPct val="90000"/>
              </a:lnSpc>
              <a:spcBef>
                <a:spcPts val="0"/>
              </a:spcBef>
              <a:spcAft>
                <a:spcPts val="0"/>
              </a:spcAft>
              <a:buClr>
                <a:schemeClr val="lt1"/>
              </a:buClr>
              <a:buSzPts val="2100"/>
              <a:buChar char="•"/>
            </a:pPr>
            <a:r>
              <a:rPr lang="en-GB" sz="2100">
                <a:solidFill>
                  <a:schemeClr val="lt1"/>
                </a:solidFill>
              </a:rPr>
              <a:t>All exams to take place in the sports hall unless stated on the timetable.</a:t>
            </a:r>
            <a:endParaRPr sz="2100">
              <a:solidFill>
                <a:schemeClr val="lt1"/>
              </a:solidFill>
            </a:endParaRPr>
          </a:p>
          <a:p>
            <a:pPr indent="-209550" lvl="1" marL="596900" rtl="0" algn="l">
              <a:lnSpc>
                <a:spcPct val="90000"/>
              </a:lnSpc>
              <a:spcBef>
                <a:spcPts val="400"/>
              </a:spcBef>
              <a:spcAft>
                <a:spcPts val="0"/>
              </a:spcAft>
              <a:buClr>
                <a:schemeClr val="lt1"/>
              </a:buClr>
              <a:buSzPts val="2100"/>
              <a:buChar char="•"/>
            </a:pPr>
            <a:r>
              <a:rPr lang="en-GB" sz="2100">
                <a:solidFill>
                  <a:schemeClr val="lt1"/>
                </a:solidFill>
              </a:rPr>
              <a:t>Students must attend form time first. </a:t>
            </a:r>
            <a:endParaRPr sz="2100">
              <a:solidFill>
                <a:schemeClr val="lt1"/>
              </a:solidFill>
            </a:endParaRPr>
          </a:p>
          <a:p>
            <a:pPr indent="-209550" lvl="1" marL="596900" rtl="0" algn="l">
              <a:lnSpc>
                <a:spcPct val="90000"/>
              </a:lnSpc>
              <a:spcBef>
                <a:spcPts val="400"/>
              </a:spcBef>
              <a:spcAft>
                <a:spcPts val="0"/>
              </a:spcAft>
              <a:buClr>
                <a:schemeClr val="lt1"/>
              </a:buClr>
              <a:buSzPts val="2100"/>
              <a:buChar char="•"/>
            </a:pPr>
            <a:r>
              <a:rPr lang="en-GB" sz="2100">
                <a:solidFill>
                  <a:schemeClr val="lt1"/>
                </a:solidFill>
              </a:rPr>
              <a:t>Students to go to the yard 8:45am following AM registration.</a:t>
            </a:r>
            <a:endParaRPr sz="2100">
              <a:solidFill>
                <a:schemeClr val="lt1"/>
              </a:solidFill>
            </a:endParaRPr>
          </a:p>
          <a:p>
            <a:pPr indent="-209550" lvl="1" marL="596900" rtl="0" algn="l">
              <a:lnSpc>
                <a:spcPct val="90000"/>
              </a:lnSpc>
              <a:spcBef>
                <a:spcPts val="400"/>
              </a:spcBef>
              <a:spcAft>
                <a:spcPts val="0"/>
              </a:spcAft>
              <a:buClr>
                <a:schemeClr val="lt1"/>
              </a:buClr>
              <a:buSzPts val="2100"/>
              <a:buChar char="•"/>
            </a:pPr>
            <a:r>
              <a:rPr lang="en-GB" sz="2100">
                <a:solidFill>
                  <a:schemeClr val="lt1"/>
                </a:solidFill>
              </a:rPr>
              <a:t>Students must line up in their form areas and in alphabetical order.</a:t>
            </a:r>
            <a:endParaRPr sz="2100">
              <a:solidFill>
                <a:schemeClr val="lt1"/>
              </a:solidFill>
            </a:endParaRPr>
          </a:p>
          <a:p>
            <a:pPr indent="-209550" lvl="1" marL="596900" rtl="0" algn="l">
              <a:lnSpc>
                <a:spcPct val="90000"/>
              </a:lnSpc>
              <a:spcBef>
                <a:spcPts val="400"/>
              </a:spcBef>
              <a:spcAft>
                <a:spcPts val="0"/>
              </a:spcAft>
              <a:buClr>
                <a:schemeClr val="lt1"/>
              </a:buClr>
              <a:buSzPts val="2100"/>
              <a:buChar char="•"/>
            </a:pPr>
            <a:r>
              <a:rPr lang="en-GB" sz="2100">
                <a:solidFill>
                  <a:schemeClr val="lt1"/>
                </a:solidFill>
              </a:rPr>
              <a:t>Morning session start time 9:00am prompt.</a:t>
            </a:r>
            <a:endParaRPr sz="2100">
              <a:solidFill>
                <a:schemeClr val="lt1"/>
              </a:solidFill>
            </a:endParaRPr>
          </a:p>
          <a:p>
            <a:pPr indent="-209550" lvl="1" marL="596900" rtl="0" algn="l">
              <a:lnSpc>
                <a:spcPct val="90000"/>
              </a:lnSpc>
              <a:spcBef>
                <a:spcPts val="400"/>
              </a:spcBef>
              <a:spcAft>
                <a:spcPts val="0"/>
              </a:spcAft>
              <a:buClr>
                <a:schemeClr val="lt1"/>
              </a:buClr>
              <a:buSzPts val="2100"/>
              <a:buChar char="•"/>
            </a:pPr>
            <a:r>
              <a:rPr lang="en-GB" sz="2100">
                <a:solidFill>
                  <a:schemeClr val="lt1"/>
                </a:solidFill>
              </a:rPr>
              <a:t>All exams will finish for the end of the school day at 15:10pm, students will return to lessons, if an exams finishes before 15:10pm.</a:t>
            </a:r>
            <a:endParaRPr sz="2100">
              <a:solidFill>
                <a:schemeClr val="lt1"/>
              </a:solidFill>
            </a:endParaRPr>
          </a:p>
          <a:p>
            <a:pPr indent="0" lvl="0" marL="596900" rtl="0" algn="l">
              <a:lnSpc>
                <a:spcPct val="90000"/>
              </a:lnSpc>
              <a:spcBef>
                <a:spcPts val="400"/>
              </a:spcBef>
              <a:spcAft>
                <a:spcPts val="0"/>
              </a:spcAft>
              <a:buNone/>
            </a:pPr>
            <a:r>
              <a:t/>
            </a:r>
            <a:endParaRPr sz="2100">
              <a:solidFill>
                <a:schemeClr val="lt1"/>
              </a:solidFill>
            </a:endParaRPr>
          </a:p>
        </p:txBody>
      </p:sp>
      <p:sp>
        <p:nvSpPr>
          <p:cNvPr id="1620" name="Google Shape;1620;p44"/>
          <p:cNvSpPr txBox="1"/>
          <p:nvPr/>
        </p:nvSpPr>
        <p:spPr>
          <a:xfrm>
            <a:off x="4737879" y="72169"/>
            <a:ext cx="4406100" cy="818700"/>
          </a:xfrm>
          <a:prstGeom prst="rect">
            <a:avLst/>
          </a:prstGeom>
          <a:solidFill>
            <a:srgbClr val="FFFF66"/>
          </a:solidFill>
          <a:ln>
            <a:noFill/>
          </a:ln>
        </p:spPr>
        <p:txBody>
          <a:bodyPr anchorCtr="0" anchor="t" bIns="39550" lIns="79125" spcFirstLastPara="1" rIns="79125" wrap="square" tIns="39550">
            <a:spAutoFit/>
          </a:bodyPr>
          <a:lstStyle/>
          <a:p>
            <a:pPr indent="0" lvl="0" marL="0" marR="0" rtl="0" algn="ctr">
              <a:spcBef>
                <a:spcPts val="0"/>
              </a:spcBef>
              <a:spcAft>
                <a:spcPts val="0"/>
              </a:spcAft>
              <a:buNone/>
            </a:pPr>
            <a:r>
              <a:rPr b="1" lang="en-GB" sz="2400">
                <a:solidFill>
                  <a:srgbClr val="000000"/>
                </a:solidFill>
                <a:latin typeface="Arial"/>
                <a:ea typeface="Arial"/>
                <a:cs typeface="Arial"/>
                <a:sym typeface="Arial"/>
              </a:rPr>
              <a:t>Start date: </a:t>
            </a:r>
            <a:r>
              <a:rPr b="1" lang="en-GB" sz="2400"/>
              <a:t>WC 01/06/2026</a:t>
            </a:r>
            <a:endParaRPr b="1" sz="2400"/>
          </a:p>
          <a:p>
            <a:pPr indent="0" lvl="0" marL="0" marR="0" rtl="0" algn="ctr">
              <a:spcBef>
                <a:spcPts val="0"/>
              </a:spcBef>
              <a:spcAft>
                <a:spcPts val="0"/>
              </a:spcAft>
              <a:buNone/>
            </a:pPr>
            <a:r>
              <a:rPr b="1" lang="en-GB" sz="2400">
                <a:solidFill>
                  <a:srgbClr val="000000"/>
                </a:solidFill>
                <a:latin typeface="Arial"/>
                <a:ea typeface="Arial"/>
                <a:cs typeface="Arial"/>
                <a:sym typeface="Arial"/>
              </a:rPr>
              <a:t>End date: </a:t>
            </a:r>
            <a:r>
              <a:rPr b="1" lang="en-GB" sz="2400"/>
              <a:t>19/06/2026</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4" name="Shape 1624"/>
        <p:cNvGrpSpPr/>
        <p:nvPr/>
      </p:nvGrpSpPr>
      <p:grpSpPr>
        <a:xfrm>
          <a:off x="0" y="0"/>
          <a:ext cx="0" cy="0"/>
          <a:chOff x="0" y="0"/>
          <a:chExt cx="0" cy="0"/>
        </a:xfrm>
      </p:grpSpPr>
      <p:sp>
        <p:nvSpPr>
          <p:cNvPr id="1625" name="Google Shape;1625;p45"/>
          <p:cNvSpPr txBox="1"/>
          <p:nvPr/>
        </p:nvSpPr>
        <p:spPr>
          <a:xfrm>
            <a:off x="95100" y="203126"/>
            <a:ext cx="8953800" cy="938100"/>
          </a:xfrm>
          <a:prstGeom prst="rect">
            <a:avLst/>
          </a:prstGeom>
          <a:solidFill>
            <a:srgbClr val="3D85C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b="1" lang="en-GB" sz="3000">
                <a:solidFill>
                  <a:schemeClr val="lt1"/>
                </a:solidFill>
                <a:latin typeface="Barlow SemiBold"/>
                <a:ea typeface="Barlow SemiBold"/>
                <a:cs typeface="Barlow SemiBold"/>
                <a:sym typeface="Barlow SemiBold"/>
              </a:rPr>
              <a:t>Get Exam Ready</a:t>
            </a:r>
            <a:endParaRPr b="1" sz="3000">
              <a:solidFill>
                <a:schemeClr val="lt1"/>
              </a:solidFill>
              <a:latin typeface="Barlow SemiBold"/>
              <a:ea typeface="Barlow SemiBold"/>
              <a:cs typeface="Barlow SemiBold"/>
              <a:sym typeface="Barlow SemiBold"/>
            </a:endParaRPr>
          </a:p>
        </p:txBody>
      </p:sp>
      <p:sp>
        <p:nvSpPr>
          <p:cNvPr id="1626" name="Google Shape;1626;p45"/>
          <p:cNvSpPr txBox="1"/>
          <p:nvPr/>
        </p:nvSpPr>
        <p:spPr>
          <a:xfrm>
            <a:off x="-101603" y="956850"/>
            <a:ext cx="9175800" cy="39372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Barlow Light"/>
              <a:buChar char="▪"/>
            </a:pPr>
            <a:r>
              <a:rPr lang="en-GB" sz="2800">
                <a:solidFill>
                  <a:schemeClr val="lt1"/>
                </a:solidFill>
                <a:latin typeface="Barlow Light"/>
                <a:ea typeface="Barlow Light"/>
                <a:cs typeface="Barlow Light"/>
                <a:sym typeface="Barlow Light"/>
              </a:rPr>
              <a:t>Over the next 3 weeks during form time, will be providing tips and techniques to help you to prepare for your trial exams in June.</a:t>
            </a:r>
            <a:endParaRPr sz="2800">
              <a:solidFill>
                <a:schemeClr val="lt1"/>
              </a:solidFill>
              <a:latin typeface="Barlow Light"/>
              <a:ea typeface="Barlow Light"/>
              <a:cs typeface="Barlow Light"/>
              <a:sym typeface="Barlow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1" name="Shape 1631"/>
        <p:cNvGrpSpPr/>
        <p:nvPr/>
      </p:nvGrpSpPr>
      <p:grpSpPr>
        <a:xfrm>
          <a:off x="0" y="0"/>
          <a:ext cx="0" cy="0"/>
          <a:chOff x="0" y="0"/>
          <a:chExt cx="0" cy="0"/>
        </a:xfrm>
      </p:grpSpPr>
      <p:sp>
        <p:nvSpPr>
          <p:cNvPr id="1632" name="Google Shape;1632;p46"/>
          <p:cNvSpPr txBox="1"/>
          <p:nvPr>
            <p:ph idx="4294967295" type="body"/>
          </p:nvPr>
        </p:nvSpPr>
        <p:spPr>
          <a:xfrm>
            <a:off x="266300" y="334999"/>
            <a:ext cx="5797500" cy="1112400"/>
          </a:xfrm>
          <a:prstGeom prst="rect">
            <a:avLst/>
          </a:prstGeom>
          <a:solidFill>
            <a:srgbClr val="F6C700"/>
          </a:solidFill>
          <a:ln cap="flat" cmpd="sng" w="2857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rtl="0" algn="ctr">
              <a:spcBef>
                <a:spcPts val="0"/>
              </a:spcBef>
              <a:spcAft>
                <a:spcPts val="0"/>
              </a:spcAft>
              <a:buClr>
                <a:schemeClr val="dk1"/>
              </a:buClr>
              <a:buSzPts val="800"/>
              <a:buFont typeface="Arial"/>
              <a:buNone/>
            </a:pPr>
            <a:r>
              <a:rPr b="1" lang="en-GB" sz="1300">
                <a:solidFill>
                  <a:schemeClr val="dk1"/>
                </a:solidFill>
                <a:latin typeface="Arial"/>
                <a:ea typeface="Arial"/>
                <a:cs typeface="Arial"/>
                <a:sym typeface="Arial"/>
              </a:rPr>
              <a:t>FACT- Students with </a:t>
            </a:r>
            <a:r>
              <a:rPr b="1" lang="en-GB" sz="1300">
                <a:solidFill>
                  <a:schemeClr val="dk1"/>
                </a:solidFill>
                <a:latin typeface="Arial"/>
                <a:ea typeface="Arial"/>
                <a:cs typeface="Arial"/>
                <a:sym typeface="Arial"/>
              </a:rPr>
              <a:t>95% attendance or above</a:t>
            </a:r>
            <a:r>
              <a:rPr b="1" lang="en-GB" sz="1300">
                <a:solidFill>
                  <a:schemeClr val="dk1"/>
                </a:solidFill>
                <a:latin typeface="Arial"/>
                <a:ea typeface="Arial"/>
                <a:cs typeface="Arial"/>
                <a:sym typeface="Arial"/>
              </a:rPr>
              <a:t> achieve, on average, </a:t>
            </a:r>
            <a:r>
              <a:rPr b="1" lang="en-GB" sz="1300">
                <a:solidFill>
                  <a:schemeClr val="dk1"/>
                </a:solidFill>
                <a:latin typeface="Arial"/>
                <a:ea typeface="Arial"/>
                <a:cs typeface="Arial"/>
                <a:sym typeface="Arial"/>
              </a:rPr>
              <a:t>one grade higher</a:t>
            </a:r>
            <a:r>
              <a:rPr b="1" lang="en-GB" sz="1300">
                <a:solidFill>
                  <a:schemeClr val="dk1"/>
                </a:solidFill>
                <a:latin typeface="Arial"/>
                <a:ea typeface="Arial"/>
                <a:cs typeface="Arial"/>
                <a:sym typeface="Arial"/>
              </a:rPr>
              <a:t> in their GCSEs.</a:t>
            </a:r>
            <a:br>
              <a:rPr b="1" lang="en-GB" sz="1300">
                <a:solidFill>
                  <a:schemeClr val="dk1"/>
                </a:solidFill>
                <a:latin typeface="Arial"/>
                <a:ea typeface="Arial"/>
                <a:cs typeface="Arial"/>
                <a:sym typeface="Arial"/>
              </a:rPr>
            </a:br>
            <a:endParaRPr b="1" sz="1300">
              <a:solidFill>
                <a:schemeClr val="dk1"/>
              </a:solidFill>
              <a:latin typeface="Arial"/>
              <a:ea typeface="Arial"/>
              <a:cs typeface="Arial"/>
              <a:sym typeface="Arial"/>
            </a:endParaRPr>
          </a:p>
          <a:p>
            <a:pPr indent="0" lvl="0" marL="0" rtl="0" algn="ctr">
              <a:spcBef>
                <a:spcPts val="0"/>
              </a:spcBef>
              <a:spcAft>
                <a:spcPts val="0"/>
              </a:spcAft>
              <a:buClr>
                <a:schemeClr val="dk1"/>
              </a:buClr>
              <a:buSzPts val="800"/>
              <a:buFont typeface="Arial"/>
              <a:buNone/>
            </a:pPr>
            <a:r>
              <a:rPr b="1" lang="en-GB" sz="1300">
                <a:solidFill>
                  <a:schemeClr val="dk1"/>
                </a:solidFill>
                <a:latin typeface="Arial"/>
                <a:ea typeface="Arial"/>
                <a:cs typeface="Arial"/>
                <a:sym typeface="Arial"/>
              </a:rPr>
              <a:t>Even missing the equivalent of </a:t>
            </a:r>
            <a:r>
              <a:rPr b="1" lang="en-GB" sz="1300">
                <a:solidFill>
                  <a:schemeClr val="dk1"/>
                </a:solidFill>
                <a:latin typeface="Arial"/>
                <a:ea typeface="Arial"/>
                <a:cs typeface="Arial"/>
                <a:sym typeface="Arial"/>
              </a:rPr>
              <a:t>one week per term</a:t>
            </a:r>
            <a:r>
              <a:rPr b="1" lang="en-GB" sz="1300">
                <a:solidFill>
                  <a:schemeClr val="dk1"/>
                </a:solidFill>
                <a:latin typeface="Arial"/>
                <a:ea typeface="Arial"/>
                <a:cs typeface="Arial"/>
                <a:sym typeface="Arial"/>
              </a:rPr>
              <a:t> can reduce performance by </a:t>
            </a:r>
            <a:r>
              <a:rPr b="1" lang="en-GB" sz="1300">
                <a:solidFill>
                  <a:schemeClr val="dk1"/>
                </a:solidFill>
                <a:latin typeface="Arial"/>
                <a:ea typeface="Arial"/>
                <a:cs typeface="Arial"/>
                <a:sym typeface="Arial"/>
              </a:rPr>
              <a:t>half a grade</a:t>
            </a:r>
            <a:r>
              <a:rPr b="1" lang="en-GB" sz="1300">
                <a:solidFill>
                  <a:schemeClr val="dk1"/>
                </a:solidFill>
                <a:latin typeface="Arial"/>
                <a:ea typeface="Arial"/>
                <a:cs typeface="Arial"/>
                <a:sym typeface="Arial"/>
              </a:rPr>
              <a:t>.</a:t>
            </a:r>
            <a:endParaRPr b="1" sz="1300">
              <a:solidFill>
                <a:schemeClr val="dk1"/>
              </a:solidFill>
              <a:latin typeface="Arial"/>
              <a:ea typeface="Arial"/>
              <a:cs typeface="Arial"/>
              <a:sym typeface="Arial"/>
            </a:endParaRPr>
          </a:p>
          <a:p>
            <a:pPr indent="0" lvl="0" marL="0" rtl="0" algn="ctr">
              <a:lnSpc>
                <a:spcPct val="100000"/>
              </a:lnSpc>
              <a:spcBef>
                <a:spcPts val="0"/>
              </a:spcBef>
              <a:spcAft>
                <a:spcPts val="0"/>
              </a:spcAft>
              <a:buSzPts val="2100"/>
              <a:buNone/>
            </a:pPr>
            <a:r>
              <a:t/>
            </a:r>
            <a:endParaRPr b="1" sz="2600">
              <a:solidFill>
                <a:schemeClr val="dk1"/>
              </a:solidFill>
            </a:endParaRPr>
          </a:p>
        </p:txBody>
      </p:sp>
      <p:pic>
        <p:nvPicPr>
          <p:cNvPr descr="Image result for good attendance" id="1633" name="Google Shape;1633;p46"/>
          <p:cNvPicPr preferRelativeResize="0"/>
          <p:nvPr/>
        </p:nvPicPr>
        <p:blipFill rotWithShape="1">
          <a:blip r:embed="rId3">
            <a:alphaModFix/>
          </a:blip>
          <a:srcRect b="0" l="0" r="0" t="0"/>
          <a:stretch/>
        </p:blipFill>
        <p:spPr>
          <a:xfrm>
            <a:off x="6374963" y="125868"/>
            <a:ext cx="2723043" cy="2364431"/>
          </a:xfrm>
          <a:prstGeom prst="rect">
            <a:avLst/>
          </a:prstGeom>
          <a:noFill/>
          <a:ln>
            <a:noFill/>
          </a:ln>
        </p:spPr>
      </p:pic>
      <p:pic>
        <p:nvPicPr>
          <p:cNvPr id="1634" name="Google Shape;1634;p46"/>
          <p:cNvPicPr preferRelativeResize="0"/>
          <p:nvPr/>
        </p:nvPicPr>
        <p:blipFill>
          <a:blip r:embed="rId4">
            <a:alphaModFix/>
          </a:blip>
          <a:stretch>
            <a:fillRect/>
          </a:stretch>
        </p:blipFill>
        <p:spPr>
          <a:xfrm>
            <a:off x="266363" y="1391213"/>
            <a:ext cx="5797350" cy="3181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8" name="Shape 1638"/>
        <p:cNvGrpSpPr/>
        <p:nvPr/>
      </p:nvGrpSpPr>
      <p:grpSpPr>
        <a:xfrm>
          <a:off x="0" y="0"/>
          <a:ext cx="0" cy="0"/>
          <a:chOff x="0" y="0"/>
          <a:chExt cx="0" cy="0"/>
        </a:xfrm>
      </p:grpSpPr>
      <p:sp>
        <p:nvSpPr>
          <p:cNvPr id="1639" name="Google Shape;1639;p47"/>
          <p:cNvSpPr txBox="1"/>
          <p:nvPr>
            <p:ph type="title"/>
          </p:nvPr>
        </p:nvSpPr>
        <p:spPr>
          <a:xfrm>
            <a:off x="99950" y="1602875"/>
            <a:ext cx="91440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Revision Techniques - Getting Prepared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48"/>
          <p:cNvSpPr txBox="1"/>
          <p:nvPr>
            <p:ph type="title"/>
          </p:nvPr>
        </p:nvSpPr>
        <p:spPr>
          <a:xfrm>
            <a:off x="554654" y="135469"/>
            <a:ext cx="7629900" cy="608100"/>
          </a:xfrm>
          <a:prstGeom prst="rect">
            <a:avLst/>
          </a:prstGeom>
          <a:solidFill>
            <a:srgbClr val="1C4587"/>
          </a:solidFill>
          <a:ln>
            <a:noFill/>
          </a:ln>
        </p:spPr>
        <p:txBody>
          <a:bodyPr anchorCtr="0" anchor="ctr" bIns="39550" lIns="79125" spcFirstLastPara="1" rIns="79125" wrap="square" tIns="39550">
            <a:normAutofit fontScale="90000"/>
          </a:bodyPr>
          <a:lstStyle/>
          <a:p>
            <a:pPr indent="0" lvl="0" marL="0" rtl="0" algn="ctr">
              <a:lnSpc>
                <a:spcPct val="90000"/>
              </a:lnSpc>
              <a:spcBef>
                <a:spcPts val="0"/>
              </a:spcBef>
              <a:spcAft>
                <a:spcPts val="0"/>
              </a:spcAft>
              <a:buClr>
                <a:schemeClr val="lt1"/>
              </a:buClr>
              <a:buSzPct val="76000"/>
              <a:buFont typeface="Play"/>
              <a:buNone/>
            </a:pPr>
            <a:r>
              <a:rPr b="1" lang="en-GB" sz="5000">
                <a:latin typeface="Calibri"/>
                <a:ea typeface="Calibri"/>
                <a:cs typeface="Calibri"/>
                <a:sym typeface="Calibri"/>
              </a:rPr>
              <a:t>Getting Prepared</a:t>
            </a:r>
            <a:endParaRPr b="1" sz="5000">
              <a:latin typeface="Calibri"/>
              <a:ea typeface="Calibri"/>
              <a:cs typeface="Calibri"/>
              <a:sym typeface="Calibri"/>
            </a:endParaRPr>
          </a:p>
        </p:txBody>
      </p:sp>
      <p:pic>
        <p:nvPicPr>
          <p:cNvPr id="1645" name="Google Shape;1645;p48"/>
          <p:cNvPicPr preferRelativeResize="0"/>
          <p:nvPr/>
        </p:nvPicPr>
        <p:blipFill>
          <a:blip r:embed="rId3">
            <a:alphaModFix/>
          </a:blip>
          <a:stretch>
            <a:fillRect/>
          </a:stretch>
        </p:blipFill>
        <p:spPr>
          <a:xfrm>
            <a:off x="141347" y="874987"/>
            <a:ext cx="4676945" cy="3479101"/>
          </a:xfrm>
          <a:prstGeom prst="rect">
            <a:avLst/>
          </a:prstGeom>
          <a:noFill/>
          <a:ln>
            <a:noFill/>
          </a:ln>
        </p:spPr>
      </p:pic>
      <p:sp>
        <p:nvSpPr>
          <p:cNvPr id="1646" name="Google Shape;1646;p48"/>
          <p:cNvSpPr txBox="1"/>
          <p:nvPr/>
        </p:nvSpPr>
        <p:spPr>
          <a:xfrm>
            <a:off x="5642726" y="989750"/>
            <a:ext cx="3166200" cy="3445800"/>
          </a:xfrm>
          <a:prstGeom prst="rect">
            <a:avLst/>
          </a:prstGeom>
          <a:solidFill>
            <a:schemeClr val="accent3"/>
          </a:solidFill>
          <a:ln>
            <a:noFill/>
          </a:ln>
        </p:spPr>
        <p:txBody>
          <a:bodyPr anchorCtr="0" anchor="t" bIns="79125" lIns="79125" spcFirstLastPara="1" rIns="79125" wrap="square" tIns="79125">
            <a:noAutofit/>
          </a:bodyPr>
          <a:lstStyle/>
          <a:p>
            <a:pPr indent="0" lvl="0" marL="0" rtl="0" algn="l">
              <a:spcBef>
                <a:spcPts val="0"/>
              </a:spcBef>
              <a:spcAft>
                <a:spcPts val="0"/>
              </a:spcAft>
              <a:buNone/>
            </a:pPr>
            <a:r>
              <a:rPr b="1" lang="en-GB" sz="2300">
                <a:solidFill>
                  <a:schemeClr val="dk1"/>
                </a:solidFill>
                <a:latin typeface="Barlow"/>
                <a:ea typeface="Barlow"/>
                <a:cs typeface="Barlow"/>
                <a:sym typeface="Barlow"/>
              </a:rPr>
              <a:t>This is why cramming doesn’t work!</a:t>
            </a:r>
            <a:endParaRPr b="1" sz="2300">
              <a:solidFill>
                <a:schemeClr val="dk1"/>
              </a:solidFill>
              <a:latin typeface="Barlow"/>
              <a:ea typeface="Barlow"/>
              <a:cs typeface="Barlow"/>
              <a:sym typeface="Barlow"/>
            </a:endParaRPr>
          </a:p>
          <a:p>
            <a:pPr indent="0" lvl="0" marL="0" rtl="0" algn="l">
              <a:spcBef>
                <a:spcPts val="0"/>
              </a:spcBef>
              <a:spcAft>
                <a:spcPts val="0"/>
              </a:spcAft>
              <a:buNone/>
            </a:pPr>
            <a:r>
              <a:t/>
            </a:r>
            <a:endParaRPr b="1" sz="2300">
              <a:solidFill>
                <a:schemeClr val="dk1"/>
              </a:solidFill>
              <a:latin typeface="Barlow"/>
              <a:ea typeface="Barlow"/>
              <a:cs typeface="Barlow"/>
              <a:sym typeface="Barlow"/>
            </a:endParaRPr>
          </a:p>
          <a:p>
            <a:pPr indent="0" lvl="0" marL="0" rtl="0" algn="l">
              <a:spcBef>
                <a:spcPts val="0"/>
              </a:spcBef>
              <a:spcAft>
                <a:spcPts val="0"/>
              </a:spcAft>
              <a:buNone/>
            </a:pPr>
            <a:r>
              <a:rPr b="1" lang="en-GB" sz="2300">
                <a:solidFill>
                  <a:schemeClr val="dk1"/>
                </a:solidFill>
                <a:latin typeface="Barlow"/>
                <a:ea typeface="Barlow"/>
                <a:cs typeface="Barlow"/>
                <a:sym typeface="Barlow"/>
              </a:rPr>
              <a:t>It is proven that by reviewing what you’ve learnt in regular intervals, you can reduce how much you forget to just 10%.</a:t>
            </a:r>
            <a:endParaRPr b="1" sz="2300">
              <a:solidFill>
                <a:schemeClr val="dk1"/>
              </a:solidFill>
              <a:latin typeface="Barlow"/>
              <a:ea typeface="Barlow"/>
              <a:cs typeface="Barlow"/>
              <a:sym typeface="Barlow"/>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0" name="Shape 1650"/>
        <p:cNvGrpSpPr/>
        <p:nvPr/>
      </p:nvGrpSpPr>
      <p:grpSpPr>
        <a:xfrm>
          <a:off x="0" y="0"/>
          <a:ext cx="0" cy="0"/>
          <a:chOff x="0" y="0"/>
          <a:chExt cx="0" cy="0"/>
        </a:xfrm>
      </p:grpSpPr>
      <p:sp>
        <p:nvSpPr>
          <p:cNvPr id="1651" name="Google Shape;1651;p49"/>
          <p:cNvSpPr txBox="1"/>
          <p:nvPr>
            <p:ph type="title"/>
          </p:nvPr>
        </p:nvSpPr>
        <p:spPr>
          <a:xfrm>
            <a:off x="220843" y="104702"/>
            <a:ext cx="8469900" cy="994200"/>
          </a:xfrm>
          <a:prstGeom prst="rect">
            <a:avLst/>
          </a:prstGeom>
          <a:solidFill>
            <a:srgbClr val="1C4587"/>
          </a:solidFill>
          <a:ln>
            <a:noFill/>
          </a:ln>
        </p:spPr>
        <p:txBody>
          <a:bodyPr anchorCtr="0" anchor="ctr" bIns="39550" lIns="79125" spcFirstLastPara="1" rIns="79125" wrap="square" tIns="39550">
            <a:normAutofit/>
          </a:bodyPr>
          <a:lstStyle/>
          <a:p>
            <a:pPr indent="0" lvl="0" marL="0" rtl="0" algn="ctr">
              <a:lnSpc>
                <a:spcPct val="90000"/>
              </a:lnSpc>
              <a:spcBef>
                <a:spcPts val="0"/>
              </a:spcBef>
              <a:spcAft>
                <a:spcPts val="0"/>
              </a:spcAft>
              <a:buClr>
                <a:schemeClr val="lt1"/>
              </a:buClr>
              <a:buSzPts val="3800"/>
              <a:buFont typeface="Play"/>
              <a:buNone/>
            </a:pPr>
            <a:r>
              <a:rPr b="1" lang="en-GB" sz="5100">
                <a:latin typeface="Calibri"/>
                <a:ea typeface="Calibri"/>
                <a:cs typeface="Calibri"/>
                <a:sym typeface="Calibri"/>
              </a:rPr>
              <a:t>Starting Early… </a:t>
            </a:r>
            <a:endParaRPr b="1" sz="5100">
              <a:latin typeface="Calibri"/>
              <a:ea typeface="Calibri"/>
              <a:cs typeface="Calibri"/>
              <a:sym typeface="Calibri"/>
            </a:endParaRPr>
          </a:p>
        </p:txBody>
      </p:sp>
      <p:sp>
        <p:nvSpPr>
          <p:cNvPr id="1652" name="Google Shape;1652;p49"/>
          <p:cNvSpPr/>
          <p:nvPr/>
        </p:nvSpPr>
        <p:spPr>
          <a:xfrm rot="-1170679">
            <a:off x="2941299" y="2012547"/>
            <a:ext cx="1712011" cy="746667"/>
          </a:xfrm>
          <a:prstGeom prst="wedgeRectCallout">
            <a:avLst>
              <a:gd fmla="val -3265" name="adj1"/>
              <a:gd fmla="val 84777" name="adj2"/>
            </a:avLst>
          </a:prstGeom>
          <a:solidFill>
            <a:srgbClr val="D86CCC"/>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lang="en-GB" sz="1400">
                <a:solidFill>
                  <a:schemeClr val="lt1"/>
                </a:solidFill>
                <a:latin typeface="Arial"/>
                <a:ea typeface="Arial"/>
                <a:cs typeface="Arial"/>
                <a:sym typeface="Arial"/>
              </a:rPr>
              <a:t>I have plenty of time, I still have 9 months until my exams…</a:t>
            </a:r>
            <a:endParaRPr sz="1200"/>
          </a:p>
        </p:txBody>
      </p:sp>
      <p:sp>
        <p:nvSpPr>
          <p:cNvPr descr="Question Mark PNG Transparent Images Free Download | Vector Files | Pngtree" id="1653" name="Google Shape;1653;p49"/>
          <p:cNvSpPr/>
          <p:nvPr/>
        </p:nvSpPr>
        <p:spPr>
          <a:xfrm>
            <a:off x="4431323" y="2457450"/>
            <a:ext cx="281400" cy="228600"/>
          </a:xfrm>
          <a:prstGeom prst="rect">
            <a:avLst/>
          </a:prstGeom>
          <a:noFill/>
          <a:ln>
            <a:noFill/>
          </a:ln>
        </p:spPr>
        <p:txBody>
          <a:bodyPr anchorCtr="0" anchor="t" bIns="39550" lIns="79125" spcFirstLastPara="1" rIns="79125" wrap="square" tIns="3955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1654" name="Google Shape;1654;p49"/>
          <p:cNvSpPr txBox="1"/>
          <p:nvPr/>
        </p:nvSpPr>
        <p:spPr>
          <a:xfrm>
            <a:off x="285019" y="1464889"/>
            <a:ext cx="2221200" cy="2958300"/>
          </a:xfrm>
          <a:prstGeom prst="rect">
            <a:avLst/>
          </a:prstGeom>
          <a:solidFill>
            <a:srgbClr val="FFFF00"/>
          </a:solidFill>
          <a:ln cap="flat" cmpd="sng" w="32975">
            <a:solidFill>
              <a:srgbClr val="000000"/>
            </a:solidFill>
            <a:prstDash val="solid"/>
            <a:round/>
            <a:headEnd len="sm" w="sm" type="none"/>
            <a:tailEnd len="sm" w="sm" type="none"/>
          </a:ln>
        </p:spPr>
        <p:txBody>
          <a:bodyPr anchorCtr="0" anchor="t" bIns="39550" lIns="79125" spcFirstLastPara="1" rIns="79125" wrap="square" tIns="39550">
            <a:spAutoFit/>
          </a:bodyPr>
          <a:lstStyle/>
          <a:p>
            <a:pPr indent="0" lvl="0" marL="0" marR="0" rtl="0" algn="l">
              <a:spcBef>
                <a:spcPts val="0"/>
              </a:spcBef>
              <a:spcAft>
                <a:spcPts val="0"/>
              </a:spcAft>
              <a:buNone/>
            </a:pPr>
            <a:r>
              <a:rPr lang="en-GB" sz="1700">
                <a:solidFill>
                  <a:schemeClr val="dk1"/>
                </a:solidFill>
                <a:latin typeface="Arial"/>
                <a:ea typeface="Arial"/>
                <a:cs typeface="Arial"/>
                <a:sym typeface="Arial"/>
              </a:rPr>
              <a:t>The most important part of preparation is starting your revision early. </a:t>
            </a:r>
            <a:endParaRPr sz="1200">
              <a:solidFill>
                <a:schemeClr val="dk1"/>
              </a:solidFill>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l">
              <a:spcBef>
                <a:spcPts val="0"/>
              </a:spcBef>
              <a:spcAft>
                <a:spcPts val="0"/>
              </a:spcAft>
              <a:buNone/>
            </a:pPr>
            <a:r>
              <a:rPr lang="en-GB" sz="1700">
                <a:solidFill>
                  <a:schemeClr val="dk1"/>
                </a:solidFill>
                <a:latin typeface="Arial"/>
                <a:ea typeface="Arial"/>
                <a:cs typeface="Arial"/>
                <a:sym typeface="Arial"/>
              </a:rPr>
              <a:t>Some of you may have already started revising, some of you may not have started at all. </a:t>
            </a:r>
            <a:endParaRPr sz="1200">
              <a:solidFill>
                <a:schemeClr val="dk1"/>
              </a:solidFill>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p:txBody>
      </p:sp>
      <p:sp>
        <p:nvSpPr>
          <p:cNvPr id="1655" name="Google Shape;1655;p49"/>
          <p:cNvSpPr txBox="1"/>
          <p:nvPr/>
        </p:nvSpPr>
        <p:spPr>
          <a:xfrm>
            <a:off x="3453989" y="1497932"/>
            <a:ext cx="4942200" cy="326100"/>
          </a:xfrm>
          <a:prstGeom prst="rect">
            <a:avLst/>
          </a:prstGeom>
          <a:noFill/>
          <a:ln>
            <a:noFill/>
          </a:ln>
        </p:spPr>
        <p:txBody>
          <a:bodyPr anchorCtr="0" anchor="t" bIns="39550" lIns="79125" spcFirstLastPara="1" rIns="79125" wrap="square" tIns="39550">
            <a:spAutoFit/>
          </a:bodyPr>
          <a:lstStyle/>
          <a:p>
            <a:pPr indent="0" lvl="0" marL="0" marR="0" rtl="0" algn="ctr">
              <a:spcBef>
                <a:spcPts val="0"/>
              </a:spcBef>
              <a:spcAft>
                <a:spcPts val="0"/>
              </a:spcAft>
              <a:buNone/>
            </a:pPr>
            <a:r>
              <a:rPr b="1" lang="en-GB" sz="1600">
                <a:solidFill>
                  <a:schemeClr val="dk1"/>
                </a:solidFill>
                <a:latin typeface="Arial"/>
                <a:ea typeface="Arial"/>
                <a:cs typeface="Arial"/>
                <a:sym typeface="Arial"/>
              </a:rPr>
              <a:t>You might be thinking: </a:t>
            </a:r>
            <a:endParaRPr sz="1200"/>
          </a:p>
        </p:txBody>
      </p:sp>
      <p:sp>
        <p:nvSpPr>
          <p:cNvPr id="1656" name="Google Shape;1656;p49"/>
          <p:cNvSpPr/>
          <p:nvPr/>
        </p:nvSpPr>
        <p:spPr>
          <a:xfrm>
            <a:off x="4892225" y="1770988"/>
            <a:ext cx="2290800" cy="593400"/>
          </a:xfrm>
          <a:prstGeom prst="wedgeRectCallout">
            <a:avLst>
              <a:gd fmla="val -19878" name="adj1"/>
              <a:gd fmla="val 97569" name="adj2"/>
            </a:avLst>
          </a:prstGeom>
          <a:solidFill>
            <a:schemeClr val="accent4"/>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lang="en-GB" sz="1400">
                <a:solidFill>
                  <a:schemeClr val="lt1"/>
                </a:solidFill>
                <a:latin typeface="Arial"/>
                <a:ea typeface="Arial"/>
                <a:cs typeface="Arial"/>
                <a:sym typeface="Arial"/>
              </a:rPr>
              <a:t>I don’t even know how to revise or where to start</a:t>
            </a:r>
            <a:endParaRPr sz="1200"/>
          </a:p>
        </p:txBody>
      </p:sp>
      <p:sp>
        <p:nvSpPr>
          <p:cNvPr id="1657" name="Google Shape;1657;p49"/>
          <p:cNvSpPr/>
          <p:nvPr/>
        </p:nvSpPr>
        <p:spPr>
          <a:xfrm>
            <a:off x="7385517" y="2004845"/>
            <a:ext cx="1437900" cy="915000"/>
          </a:xfrm>
          <a:prstGeom prst="wedgeRectCallout">
            <a:avLst>
              <a:gd fmla="val -70758" name="adj1"/>
              <a:gd fmla="val 39887" name="adj2"/>
            </a:avLst>
          </a:prstGeom>
          <a:solidFill>
            <a:schemeClr val="accent6"/>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lang="en-GB" sz="1400">
                <a:solidFill>
                  <a:schemeClr val="lt1"/>
                </a:solidFill>
                <a:latin typeface="Arial"/>
                <a:ea typeface="Arial"/>
                <a:cs typeface="Arial"/>
                <a:sym typeface="Arial"/>
              </a:rPr>
              <a:t>I will be able to just cram it all in the night before each exam</a:t>
            </a:r>
            <a:endParaRPr sz="1200"/>
          </a:p>
        </p:txBody>
      </p:sp>
      <p:sp>
        <p:nvSpPr>
          <p:cNvPr id="1658" name="Google Shape;1658;p49"/>
          <p:cNvSpPr/>
          <p:nvPr/>
        </p:nvSpPr>
        <p:spPr>
          <a:xfrm rot="1018250">
            <a:off x="7377185" y="3394448"/>
            <a:ext cx="1370061" cy="744960"/>
          </a:xfrm>
          <a:prstGeom prst="wedgeRectCallout">
            <a:avLst>
              <a:gd fmla="val -68346" name="adj1"/>
              <a:gd fmla="val 17036" name="adj2"/>
            </a:avLst>
          </a:prstGeom>
          <a:solidFill>
            <a:srgbClr val="BF4F14"/>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lang="en-GB" sz="1400">
                <a:solidFill>
                  <a:schemeClr val="lt1"/>
                </a:solidFill>
                <a:latin typeface="Arial"/>
                <a:ea typeface="Arial"/>
                <a:cs typeface="Arial"/>
                <a:sym typeface="Arial"/>
              </a:rPr>
              <a:t>None of my friends are revising, so why should I? </a:t>
            </a:r>
            <a:endParaRPr sz="1200"/>
          </a:p>
        </p:txBody>
      </p:sp>
      <p:sp>
        <p:nvSpPr>
          <p:cNvPr id="1659" name="Google Shape;1659;p49"/>
          <p:cNvSpPr/>
          <p:nvPr/>
        </p:nvSpPr>
        <p:spPr>
          <a:xfrm rot="-1521266">
            <a:off x="2934219" y="3213012"/>
            <a:ext cx="1682793" cy="747219"/>
          </a:xfrm>
          <a:prstGeom prst="wedgeRectCallout">
            <a:avLst>
              <a:gd fmla="val 44855" name="adj1"/>
              <a:gd fmla="val 84047" name="adj2"/>
            </a:avLst>
          </a:prstGeom>
          <a:solidFill>
            <a:srgbClr val="7030A0"/>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lang="en-GB" sz="1400">
                <a:solidFill>
                  <a:schemeClr val="lt1"/>
                </a:solidFill>
                <a:latin typeface="Arial"/>
                <a:ea typeface="Arial"/>
                <a:cs typeface="Arial"/>
                <a:sym typeface="Arial"/>
              </a:rPr>
              <a:t>I don’t like some subjects so I’m not going to bother revising</a:t>
            </a:r>
            <a:endParaRPr sz="1200"/>
          </a:p>
        </p:txBody>
      </p:sp>
      <p:sp>
        <p:nvSpPr>
          <p:cNvPr descr="Generated image" id="1660" name="Google Shape;1660;p49"/>
          <p:cNvSpPr/>
          <p:nvPr/>
        </p:nvSpPr>
        <p:spPr>
          <a:xfrm>
            <a:off x="4572000" y="2571750"/>
            <a:ext cx="281400" cy="228600"/>
          </a:xfrm>
          <a:prstGeom prst="rect">
            <a:avLst/>
          </a:prstGeom>
          <a:noFill/>
          <a:ln>
            <a:noFill/>
          </a:ln>
        </p:spPr>
        <p:txBody>
          <a:bodyPr anchorCtr="0" anchor="t" bIns="39550" lIns="79125" spcFirstLastPara="1" rIns="79125" wrap="square" tIns="3955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pic>
        <p:nvPicPr>
          <p:cNvPr id="1661" name="Google Shape;1661;p49"/>
          <p:cNvPicPr preferRelativeResize="0"/>
          <p:nvPr/>
        </p:nvPicPr>
        <p:blipFill rotWithShape="1">
          <a:blip r:embed="rId3">
            <a:alphaModFix/>
          </a:blip>
          <a:srcRect b="18950" l="0" r="5553" t="0"/>
          <a:stretch/>
        </p:blipFill>
        <p:spPr>
          <a:xfrm>
            <a:off x="4753640" y="2557721"/>
            <a:ext cx="2743665" cy="1913139"/>
          </a:xfrm>
          <a:prstGeom prst="rect">
            <a:avLst/>
          </a:prstGeom>
          <a:noFill/>
          <a:ln>
            <a:noFill/>
          </a:ln>
        </p:spPr>
      </p:pic>
      <p:sp>
        <p:nvSpPr>
          <p:cNvPr id="1662" name="Google Shape;1662;p49"/>
          <p:cNvSpPr/>
          <p:nvPr/>
        </p:nvSpPr>
        <p:spPr>
          <a:xfrm>
            <a:off x="3710277" y="2248721"/>
            <a:ext cx="4009200" cy="2014200"/>
          </a:xfrm>
          <a:prstGeom prst="roundRect">
            <a:avLst>
              <a:gd fmla="val 16667" name="adj"/>
            </a:avLst>
          </a:prstGeom>
          <a:solidFill>
            <a:schemeClr val="accent1"/>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lang="en-GB" sz="1600">
                <a:solidFill>
                  <a:schemeClr val="lt1"/>
                </a:solidFill>
                <a:latin typeface="Arial"/>
                <a:ea typeface="Arial"/>
                <a:cs typeface="Arial"/>
                <a:sym typeface="Arial"/>
              </a:rPr>
              <a:t>These are all normal feelings towards exams, particularly at this time of year. </a:t>
            </a:r>
            <a:endParaRPr sz="1200"/>
          </a:p>
          <a:p>
            <a:pPr indent="0" lvl="0" marL="0" marR="0" rtl="0" algn="ctr">
              <a:spcBef>
                <a:spcPts val="0"/>
              </a:spcBef>
              <a:spcAft>
                <a:spcPts val="0"/>
              </a:spcAft>
              <a:buNone/>
            </a:pPr>
            <a:r>
              <a:t/>
            </a:r>
            <a:endParaRPr sz="1600">
              <a:solidFill>
                <a:schemeClr val="lt1"/>
              </a:solidFill>
              <a:latin typeface="Arial"/>
              <a:ea typeface="Arial"/>
              <a:cs typeface="Arial"/>
              <a:sym typeface="Arial"/>
            </a:endParaRPr>
          </a:p>
          <a:p>
            <a:pPr indent="0" lvl="0" marL="0" marR="0" rtl="0" algn="ctr">
              <a:spcBef>
                <a:spcPts val="0"/>
              </a:spcBef>
              <a:spcAft>
                <a:spcPts val="0"/>
              </a:spcAft>
              <a:buNone/>
            </a:pPr>
            <a:r>
              <a:rPr lang="en-GB" sz="1600">
                <a:solidFill>
                  <a:schemeClr val="lt1"/>
                </a:solidFill>
                <a:latin typeface="Arial"/>
                <a:ea typeface="Arial"/>
                <a:cs typeface="Arial"/>
                <a:sym typeface="Arial"/>
              </a:rPr>
              <a:t>However, it is important to start planning your revision whilst you still have enough time. </a:t>
            </a:r>
            <a:endParaRPr sz="1200"/>
          </a:p>
        </p:txBody>
      </p:sp>
      <p:grpSp>
        <p:nvGrpSpPr>
          <p:cNvPr id="1663" name="Google Shape;1663;p49"/>
          <p:cNvGrpSpPr/>
          <p:nvPr/>
        </p:nvGrpSpPr>
        <p:grpSpPr>
          <a:xfrm>
            <a:off x="6352811" y="4687612"/>
            <a:ext cx="2902515" cy="273792"/>
            <a:chOff x="547110" y="446"/>
            <a:chExt cx="1507800" cy="904500"/>
          </a:xfrm>
        </p:grpSpPr>
        <p:sp>
          <p:nvSpPr>
            <p:cNvPr id="1664" name="Google Shape;1664;p49"/>
            <p:cNvSpPr/>
            <p:nvPr/>
          </p:nvSpPr>
          <p:spPr>
            <a:xfrm>
              <a:off x="547110" y="446"/>
              <a:ext cx="1507800" cy="904500"/>
            </a:xfrm>
            <a:prstGeom prst="rect">
              <a:avLst/>
            </a:prstGeom>
            <a:solidFill>
              <a:srgbClr val="3A7D22"/>
            </a:solidFill>
            <a:ln cap="flat" cmpd="sng" w="16475">
              <a:solidFill>
                <a:schemeClr val="lt1"/>
              </a:solidFill>
              <a:prstDash val="solid"/>
              <a:miter lim="800000"/>
              <a:headEnd len="sm" w="sm" type="none"/>
              <a:tailEnd len="sm" w="sm" type="none"/>
            </a:ln>
          </p:spPr>
          <p:txBody>
            <a:bodyPr anchorCtr="0" anchor="t" bIns="39550" lIns="79125" spcFirstLastPara="1" rIns="79125" wrap="square" tIns="39550">
              <a:noAutofit/>
            </a:bodyPr>
            <a:lstStyle/>
            <a:p>
              <a:pPr indent="0" lvl="0" marL="0" marR="0" rtl="0" algn="l">
                <a:spcBef>
                  <a:spcPts val="0"/>
                </a:spcBef>
                <a:spcAft>
                  <a:spcPts val="0"/>
                </a:spcAft>
                <a:buNone/>
              </a:pPr>
              <a:r>
                <a:t/>
              </a:r>
              <a:endParaRPr sz="1600">
                <a:solidFill>
                  <a:schemeClr val="lt1"/>
                </a:solidFill>
                <a:latin typeface="Arial"/>
                <a:ea typeface="Arial"/>
                <a:cs typeface="Arial"/>
                <a:sym typeface="Arial"/>
              </a:endParaRPr>
            </a:p>
          </p:txBody>
        </p:sp>
        <p:sp>
          <p:nvSpPr>
            <p:cNvPr id="1665" name="Google Shape;1665;p49"/>
            <p:cNvSpPr txBox="1"/>
            <p:nvPr/>
          </p:nvSpPr>
          <p:spPr>
            <a:xfrm>
              <a:off x="547110" y="446"/>
              <a:ext cx="1507800" cy="9045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200"/>
                <a:buFont typeface="Arial"/>
                <a:buNone/>
              </a:pPr>
              <a:r>
                <a:rPr lang="en-GB" sz="1200">
                  <a:solidFill>
                    <a:schemeClr val="lt1"/>
                  </a:solidFill>
                  <a:latin typeface="Arial"/>
                  <a:ea typeface="Arial"/>
                  <a:cs typeface="Arial"/>
                  <a:sym typeface="Arial"/>
                </a:rPr>
                <a:t>Session 1: Getting prepared</a:t>
              </a:r>
              <a:endParaRPr sz="12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9" name="Shape 1669"/>
        <p:cNvGrpSpPr/>
        <p:nvPr/>
      </p:nvGrpSpPr>
      <p:grpSpPr>
        <a:xfrm>
          <a:off x="0" y="0"/>
          <a:ext cx="0" cy="0"/>
          <a:chOff x="0" y="0"/>
          <a:chExt cx="0" cy="0"/>
        </a:xfrm>
      </p:grpSpPr>
      <p:sp>
        <p:nvSpPr>
          <p:cNvPr id="1670" name="Google Shape;1670;p50"/>
          <p:cNvSpPr txBox="1"/>
          <p:nvPr>
            <p:ph type="title"/>
          </p:nvPr>
        </p:nvSpPr>
        <p:spPr>
          <a:xfrm>
            <a:off x="353328" y="150845"/>
            <a:ext cx="8469900" cy="994200"/>
          </a:xfrm>
          <a:prstGeom prst="rect">
            <a:avLst/>
          </a:prstGeom>
          <a:solidFill>
            <a:srgbClr val="1C4587"/>
          </a:solidFill>
          <a:ln>
            <a:noFill/>
          </a:ln>
        </p:spPr>
        <p:txBody>
          <a:bodyPr anchorCtr="0" anchor="ctr" bIns="39550" lIns="79125" spcFirstLastPara="1" rIns="79125" wrap="square" tIns="39550">
            <a:normAutofit/>
          </a:bodyPr>
          <a:lstStyle/>
          <a:p>
            <a:pPr indent="0" lvl="0" marL="0" rtl="0" algn="ctr">
              <a:lnSpc>
                <a:spcPct val="90000"/>
              </a:lnSpc>
              <a:spcBef>
                <a:spcPts val="0"/>
              </a:spcBef>
              <a:spcAft>
                <a:spcPts val="0"/>
              </a:spcAft>
              <a:buClr>
                <a:schemeClr val="lt1"/>
              </a:buClr>
              <a:buSzPts val="3800"/>
              <a:buFont typeface="Play"/>
              <a:buNone/>
            </a:pPr>
            <a:r>
              <a:rPr lang="en-GB"/>
              <a:t>Revision Planning</a:t>
            </a:r>
            <a:endParaRPr/>
          </a:p>
        </p:txBody>
      </p:sp>
      <p:sp>
        <p:nvSpPr>
          <p:cNvPr id="1671" name="Google Shape;1671;p50"/>
          <p:cNvSpPr txBox="1"/>
          <p:nvPr>
            <p:ph idx="4294967295" type="body"/>
          </p:nvPr>
        </p:nvSpPr>
        <p:spPr>
          <a:xfrm>
            <a:off x="353328" y="1451846"/>
            <a:ext cx="2961900" cy="2952900"/>
          </a:xfrm>
          <a:prstGeom prst="rect">
            <a:avLst/>
          </a:prstGeom>
          <a:solidFill>
            <a:srgbClr val="FFFF00"/>
          </a:solidFill>
          <a:ln cap="flat" cmpd="sng" w="24725">
            <a:solidFill>
              <a:srgbClr val="000000"/>
            </a:solidFill>
            <a:prstDash val="solid"/>
            <a:round/>
            <a:headEnd len="sm" w="sm" type="none"/>
            <a:tailEnd len="sm" w="sm" type="none"/>
          </a:ln>
        </p:spPr>
        <p:txBody>
          <a:bodyPr anchorCtr="0" anchor="t" bIns="39550" lIns="79125" spcFirstLastPara="1" rIns="79125" wrap="square" tIns="39550">
            <a:normAutofit/>
          </a:bodyPr>
          <a:lstStyle/>
          <a:p>
            <a:pPr indent="0" lvl="0" marL="0" rtl="0" algn="l">
              <a:lnSpc>
                <a:spcPct val="90000"/>
              </a:lnSpc>
              <a:spcBef>
                <a:spcPts val="0"/>
              </a:spcBef>
              <a:spcAft>
                <a:spcPts val="0"/>
              </a:spcAft>
              <a:buClr>
                <a:schemeClr val="dk1"/>
              </a:buClr>
              <a:buSzPts val="1700"/>
              <a:buNone/>
            </a:pPr>
            <a:r>
              <a:rPr b="1" lang="en-GB" sz="1700">
                <a:solidFill>
                  <a:srgbClr val="000000"/>
                </a:solidFill>
                <a:latin typeface="Calibri"/>
                <a:ea typeface="Calibri"/>
                <a:cs typeface="Calibri"/>
                <a:sym typeface="Calibri"/>
              </a:rPr>
              <a:t>Memory</a:t>
            </a:r>
            <a:endParaRPr b="1">
              <a:solidFill>
                <a:srgbClr val="000000"/>
              </a:solidFill>
              <a:latin typeface="Calibri"/>
              <a:ea typeface="Calibri"/>
              <a:cs typeface="Calibri"/>
              <a:sym typeface="Calibri"/>
            </a:endParaRPr>
          </a:p>
          <a:p>
            <a:pPr indent="0" lvl="0" marL="0" rtl="0" algn="l">
              <a:lnSpc>
                <a:spcPct val="90000"/>
              </a:lnSpc>
              <a:spcBef>
                <a:spcPts val="900"/>
              </a:spcBef>
              <a:spcAft>
                <a:spcPts val="0"/>
              </a:spcAft>
              <a:buClr>
                <a:schemeClr val="dk1"/>
              </a:buClr>
              <a:buSzPts val="1700"/>
              <a:buNone/>
            </a:pPr>
            <a:r>
              <a:rPr b="1" lang="en-GB" sz="1700">
                <a:solidFill>
                  <a:srgbClr val="000000"/>
                </a:solidFill>
                <a:latin typeface="Calibri"/>
                <a:ea typeface="Calibri"/>
                <a:cs typeface="Calibri"/>
                <a:sym typeface="Calibri"/>
              </a:rPr>
              <a:t>Psychological research suggests that:</a:t>
            </a:r>
            <a:endParaRPr b="1">
              <a:solidFill>
                <a:srgbClr val="000000"/>
              </a:solidFill>
              <a:latin typeface="Calibri"/>
              <a:ea typeface="Calibri"/>
              <a:cs typeface="Calibri"/>
              <a:sym typeface="Calibri"/>
            </a:endParaRPr>
          </a:p>
          <a:p>
            <a:pPr indent="-88900" lvl="0" marL="203200" rtl="0" algn="l">
              <a:lnSpc>
                <a:spcPct val="90000"/>
              </a:lnSpc>
              <a:spcBef>
                <a:spcPts val="900"/>
              </a:spcBef>
              <a:spcAft>
                <a:spcPts val="0"/>
              </a:spcAft>
              <a:buClr>
                <a:schemeClr val="dk1"/>
              </a:buClr>
              <a:buSzPts val="1700"/>
              <a:buNone/>
            </a:pPr>
            <a:r>
              <a:t/>
            </a:r>
            <a:endParaRPr b="1" sz="1700">
              <a:solidFill>
                <a:srgbClr val="000000"/>
              </a:solidFill>
              <a:latin typeface="Calibri"/>
              <a:ea typeface="Calibri"/>
              <a:cs typeface="Calibri"/>
              <a:sym typeface="Calibri"/>
            </a:endParaRPr>
          </a:p>
          <a:p>
            <a:pPr indent="-234950" lvl="0" marL="241300" rtl="0" algn="l">
              <a:lnSpc>
                <a:spcPct val="90000"/>
              </a:lnSpc>
              <a:spcBef>
                <a:spcPts val="900"/>
              </a:spcBef>
              <a:spcAft>
                <a:spcPts val="0"/>
              </a:spcAft>
              <a:buClr>
                <a:srgbClr val="000000"/>
              </a:buClr>
              <a:buSzPts val="1700"/>
              <a:buFont typeface="Calibri"/>
              <a:buChar char="▪"/>
            </a:pPr>
            <a:r>
              <a:rPr b="1" lang="en-GB" sz="1700">
                <a:solidFill>
                  <a:srgbClr val="000000"/>
                </a:solidFill>
                <a:latin typeface="Calibri"/>
                <a:ea typeface="Calibri"/>
                <a:cs typeface="Calibri"/>
                <a:sym typeface="Calibri"/>
              </a:rPr>
              <a:t>When we learn something, we rapidly forget much of it.</a:t>
            </a:r>
            <a:endParaRPr b="1">
              <a:solidFill>
                <a:srgbClr val="000000"/>
              </a:solidFill>
              <a:latin typeface="Calibri"/>
              <a:ea typeface="Calibri"/>
              <a:cs typeface="Calibri"/>
              <a:sym typeface="Calibri"/>
            </a:endParaRPr>
          </a:p>
          <a:p>
            <a:pPr indent="-234950" lvl="0" marL="241300" rtl="0" algn="l">
              <a:lnSpc>
                <a:spcPct val="90000"/>
              </a:lnSpc>
              <a:spcBef>
                <a:spcPts val="900"/>
              </a:spcBef>
              <a:spcAft>
                <a:spcPts val="0"/>
              </a:spcAft>
              <a:buClr>
                <a:srgbClr val="000000"/>
              </a:buClr>
              <a:buSzPts val="1700"/>
              <a:buFont typeface="Calibri"/>
              <a:buChar char="▪"/>
            </a:pPr>
            <a:r>
              <a:rPr b="1" lang="en-GB" sz="1700">
                <a:solidFill>
                  <a:srgbClr val="000000"/>
                </a:solidFill>
                <a:latin typeface="Calibri"/>
                <a:ea typeface="Calibri"/>
                <a:cs typeface="Calibri"/>
                <a:sym typeface="Calibri"/>
              </a:rPr>
              <a:t>When we re-visit something we’ve learned repeatedly, we remember it better.</a:t>
            </a:r>
            <a:endParaRPr b="1">
              <a:solidFill>
                <a:srgbClr val="000000"/>
              </a:solidFill>
              <a:latin typeface="Calibri"/>
              <a:ea typeface="Calibri"/>
              <a:cs typeface="Calibri"/>
              <a:sym typeface="Calibri"/>
            </a:endParaRPr>
          </a:p>
        </p:txBody>
      </p:sp>
      <p:pic>
        <p:nvPicPr>
          <p:cNvPr id="1672" name="Google Shape;1672;p50"/>
          <p:cNvPicPr preferRelativeResize="0"/>
          <p:nvPr/>
        </p:nvPicPr>
        <p:blipFill rotWithShape="1">
          <a:blip r:embed="rId3">
            <a:alphaModFix/>
          </a:blip>
          <a:srcRect b="0" l="0" r="0" t="0"/>
          <a:stretch/>
        </p:blipFill>
        <p:spPr>
          <a:xfrm>
            <a:off x="3631623" y="1451846"/>
            <a:ext cx="3971262" cy="2795158"/>
          </a:xfrm>
          <a:prstGeom prst="rect">
            <a:avLst/>
          </a:prstGeom>
          <a:noFill/>
          <a:ln>
            <a:noFill/>
          </a:ln>
        </p:spPr>
      </p:pic>
      <p:sp>
        <p:nvSpPr>
          <p:cNvPr id="1673" name="Google Shape;1673;p50"/>
          <p:cNvSpPr/>
          <p:nvPr/>
        </p:nvSpPr>
        <p:spPr>
          <a:xfrm>
            <a:off x="4737858" y="1972650"/>
            <a:ext cx="3655800" cy="1911300"/>
          </a:xfrm>
          <a:prstGeom prst="roundRect">
            <a:avLst>
              <a:gd fmla="val 16667" name="adj"/>
            </a:avLst>
          </a:prstGeom>
          <a:solidFill>
            <a:srgbClr val="7030A0"/>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2500">
                <a:solidFill>
                  <a:schemeClr val="lt1"/>
                </a:solidFill>
                <a:latin typeface="Calibri"/>
                <a:ea typeface="Calibri"/>
                <a:cs typeface="Calibri"/>
                <a:sym typeface="Calibri"/>
              </a:rPr>
              <a:t>Effective revision </a:t>
            </a:r>
            <a:r>
              <a:rPr lang="en-GB" sz="2500">
                <a:solidFill>
                  <a:schemeClr val="lt1"/>
                </a:solidFill>
                <a:latin typeface="Calibri"/>
                <a:ea typeface="Calibri"/>
                <a:cs typeface="Calibri"/>
                <a:sym typeface="Calibri"/>
              </a:rPr>
              <a:t>of the knowledge and skills covered in lessons </a:t>
            </a:r>
            <a:r>
              <a:rPr b="1" lang="en-GB" sz="2500">
                <a:solidFill>
                  <a:schemeClr val="lt1"/>
                </a:solidFill>
                <a:latin typeface="Calibri"/>
                <a:ea typeface="Calibri"/>
                <a:cs typeface="Calibri"/>
                <a:sym typeface="Calibri"/>
              </a:rPr>
              <a:t>is</a:t>
            </a:r>
            <a:r>
              <a:rPr lang="en-GB" sz="2500">
                <a:solidFill>
                  <a:schemeClr val="lt1"/>
                </a:solidFill>
                <a:latin typeface="Calibri"/>
                <a:ea typeface="Calibri"/>
                <a:cs typeface="Calibri"/>
                <a:sym typeface="Calibri"/>
              </a:rPr>
              <a:t>, therefore, </a:t>
            </a:r>
            <a:r>
              <a:rPr b="1" lang="en-GB" sz="2500">
                <a:solidFill>
                  <a:schemeClr val="lt1"/>
                </a:solidFill>
                <a:latin typeface="Calibri"/>
                <a:ea typeface="Calibri"/>
                <a:cs typeface="Calibri"/>
                <a:sym typeface="Calibri"/>
              </a:rPr>
              <a:t>crucial to exam success.</a:t>
            </a:r>
            <a:endParaRPr sz="20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7" name="Shape 1677"/>
        <p:cNvGrpSpPr/>
        <p:nvPr/>
      </p:nvGrpSpPr>
      <p:grpSpPr>
        <a:xfrm>
          <a:off x="0" y="0"/>
          <a:ext cx="0" cy="0"/>
          <a:chOff x="0" y="0"/>
          <a:chExt cx="0" cy="0"/>
        </a:xfrm>
      </p:grpSpPr>
      <p:sp>
        <p:nvSpPr>
          <p:cNvPr id="1678" name="Google Shape;1678;p51"/>
          <p:cNvSpPr txBox="1"/>
          <p:nvPr>
            <p:ph type="title"/>
          </p:nvPr>
        </p:nvSpPr>
        <p:spPr>
          <a:xfrm>
            <a:off x="6092" y="1432800"/>
            <a:ext cx="8440500" cy="49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t/>
            </a:r>
            <a:endParaRPr/>
          </a:p>
        </p:txBody>
      </p:sp>
      <p:sp>
        <p:nvSpPr>
          <p:cNvPr id="1679" name="Google Shape;1679;p51"/>
          <p:cNvSpPr txBox="1"/>
          <p:nvPr>
            <p:ph type="title"/>
          </p:nvPr>
        </p:nvSpPr>
        <p:spPr>
          <a:xfrm>
            <a:off x="353331" y="273844"/>
            <a:ext cx="8469900" cy="531600"/>
          </a:xfrm>
          <a:prstGeom prst="rect">
            <a:avLst/>
          </a:prstGeom>
          <a:solidFill>
            <a:srgbClr val="1C4587"/>
          </a:solidFill>
          <a:ln>
            <a:noFill/>
          </a:ln>
        </p:spPr>
        <p:txBody>
          <a:bodyPr anchorCtr="0" anchor="ctr" bIns="39550" lIns="79125" spcFirstLastPara="1" rIns="79125" wrap="square" tIns="39550">
            <a:normAutofit/>
          </a:bodyPr>
          <a:lstStyle/>
          <a:p>
            <a:pPr indent="0" lvl="0" marL="0" rtl="0" algn="ctr">
              <a:lnSpc>
                <a:spcPct val="90000"/>
              </a:lnSpc>
              <a:spcBef>
                <a:spcPts val="0"/>
              </a:spcBef>
              <a:spcAft>
                <a:spcPts val="0"/>
              </a:spcAft>
              <a:buClr>
                <a:schemeClr val="lt1"/>
              </a:buClr>
              <a:buSzPts val="3800"/>
              <a:buFont typeface="Play"/>
              <a:buNone/>
            </a:pPr>
            <a:r>
              <a:rPr lang="en-GB"/>
              <a:t>Advantages of Revision</a:t>
            </a:r>
            <a:endParaRPr/>
          </a:p>
        </p:txBody>
      </p:sp>
      <p:grpSp>
        <p:nvGrpSpPr>
          <p:cNvPr id="1680" name="Google Shape;1680;p51"/>
          <p:cNvGrpSpPr/>
          <p:nvPr/>
        </p:nvGrpSpPr>
        <p:grpSpPr>
          <a:xfrm>
            <a:off x="353331" y="1043597"/>
            <a:ext cx="8470181" cy="3067655"/>
            <a:chOff x="0" y="512231"/>
            <a:chExt cx="9175800" cy="2912699"/>
          </a:xfrm>
        </p:grpSpPr>
        <p:sp>
          <p:nvSpPr>
            <p:cNvPr id="1681" name="Google Shape;1681;p51"/>
            <p:cNvSpPr/>
            <p:nvPr/>
          </p:nvSpPr>
          <p:spPr>
            <a:xfrm>
              <a:off x="0" y="512231"/>
              <a:ext cx="9175800" cy="442200"/>
            </a:xfrm>
            <a:prstGeom prst="roundRect">
              <a:avLst>
                <a:gd fmla="val 16667" name="adj"/>
              </a:avLst>
            </a:prstGeom>
            <a:solidFill>
              <a:srgbClr val="E97131"/>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682" name="Google Shape;1682;p51"/>
            <p:cNvSpPr txBox="1"/>
            <p:nvPr/>
          </p:nvSpPr>
          <p:spPr>
            <a:xfrm>
              <a:off x="21589" y="533820"/>
              <a:ext cx="9132600" cy="3990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Memory Enhancement</a:t>
              </a:r>
              <a:endParaRPr sz="1200"/>
            </a:p>
          </p:txBody>
        </p:sp>
        <p:sp>
          <p:nvSpPr>
            <p:cNvPr id="1683" name="Google Shape;1683;p51"/>
            <p:cNvSpPr/>
            <p:nvPr/>
          </p:nvSpPr>
          <p:spPr>
            <a:xfrm>
              <a:off x="0" y="1006331"/>
              <a:ext cx="9175800" cy="442200"/>
            </a:xfrm>
            <a:prstGeom prst="roundRect">
              <a:avLst>
                <a:gd fmla="val 16667" name="adj"/>
              </a:avLst>
            </a:prstGeom>
            <a:solidFill>
              <a:srgbClr val="176B22"/>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684" name="Google Shape;1684;p51"/>
            <p:cNvSpPr txBox="1"/>
            <p:nvPr/>
          </p:nvSpPr>
          <p:spPr>
            <a:xfrm>
              <a:off x="21589" y="1027920"/>
              <a:ext cx="9132600" cy="3990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Builds Confidence</a:t>
              </a:r>
              <a:endParaRPr sz="1200"/>
            </a:p>
          </p:txBody>
        </p:sp>
        <p:sp>
          <p:nvSpPr>
            <p:cNvPr id="1685" name="Google Shape;1685;p51"/>
            <p:cNvSpPr/>
            <p:nvPr/>
          </p:nvSpPr>
          <p:spPr>
            <a:xfrm>
              <a:off x="0" y="1500431"/>
              <a:ext cx="9175800" cy="442200"/>
            </a:xfrm>
            <a:prstGeom prst="roundRect">
              <a:avLst>
                <a:gd fmla="val 16667" name="adj"/>
              </a:avLst>
            </a:prstGeom>
            <a:solidFill>
              <a:srgbClr val="0C9ED5"/>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686" name="Google Shape;1686;p51"/>
            <p:cNvSpPr txBox="1"/>
            <p:nvPr/>
          </p:nvSpPr>
          <p:spPr>
            <a:xfrm>
              <a:off x="21589" y="1522020"/>
              <a:ext cx="9132600" cy="3990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Relieves Exam Stress</a:t>
              </a:r>
              <a:endParaRPr sz="1200"/>
            </a:p>
          </p:txBody>
        </p:sp>
        <p:sp>
          <p:nvSpPr>
            <p:cNvPr id="1687" name="Google Shape;1687;p51"/>
            <p:cNvSpPr/>
            <p:nvPr/>
          </p:nvSpPr>
          <p:spPr>
            <a:xfrm>
              <a:off x="0" y="1994531"/>
              <a:ext cx="9175800" cy="442200"/>
            </a:xfrm>
            <a:prstGeom prst="roundRect">
              <a:avLst>
                <a:gd fmla="val 16667" name="adj"/>
              </a:avLst>
            </a:prstGeom>
            <a:solidFill>
              <a:srgbClr val="A02891"/>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688" name="Google Shape;1688;p51"/>
            <p:cNvSpPr txBox="1"/>
            <p:nvPr/>
          </p:nvSpPr>
          <p:spPr>
            <a:xfrm>
              <a:off x="21589" y="2016120"/>
              <a:ext cx="9132600" cy="3990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Increases Speed of Writing</a:t>
              </a:r>
              <a:endParaRPr sz="1200"/>
            </a:p>
          </p:txBody>
        </p:sp>
        <p:sp>
          <p:nvSpPr>
            <p:cNvPr id="1689" name="Google Shape;1689;p51"/>
            <p:cNvSpPr/>
            <p:nvPr/>
          </p:nvSpPr>
          <p:spPr>
            <a:xfrm>
              <a:off x="0" y="2488631"/>
              <a:ext cx="9175800" cy="442200"/>
            </a:xfrm>
            <a:prstGeom prst="roundRect">
              <a:avLst>
                <a:gd fmla="val 16667" name="adj"/>
              </a:avLst>
            </a:prstGeom>
            <a:solidFill>
              <a:srgbClr val="4EA62C"/>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690" name="Google Shape;1690;p51"/>
            <p:cNvSpPr txBox="1"/>
            <p:nvPr/>
          </p:nvSpPr>
          <p:spPr>
            <a:xfrm>
              <a:off x="21589" y="2510220"/>
              <a:ext cx="9132600" cy="3990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Decreases Exam Phobia - Repeated revision ensures that you will not go blank during exam.</a:t>
              </a:r>
              <a:endParaRPr sz="1200"/>
            </a:p>
          </p:txBody>
        </p:sp>
        <p:sp>
          <p:nvSpPr>
            <p:cNvPr id="1691" name="Google Shape;1691;p51"/>
            <p:cNvSpPr/>
            <p:nvPr/>
          </p:nvSpPr>
          <p:spPr>
            <a:xfrm>
              <a:off x="0" y="2982730"/>
              <a:ext cx="9175800" cy="442200"/>
            </a:xfrm>
            <a:prstGeom prst="roundRect">
              <a:avLst>
                <a:gd fmla="val 16667" name="adj"/>
              </a:avLst>
            </a:prstGeom>
            <a:solidFill>
              <a:srgbClr val="E97131"/>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692" name="Google Shape;1692;p51"/>
            <p:cNvSpPr txBox="1"/>
            <p:nvPr/>
          </p:nvSpPr>
          <p:spPr>
            <a:xfrm>
              <a:off x="21589" y="3004319"/>
              <a:ext cx="9132600" cy="3990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lang="en-GB" sz="1600">
                  <a:solidFill>
                    <a:schemeClr val="lt1"/>
                  </a:solidFill>
                  <a:latin typeface="Arial"/>
                  <a:ea typeface="Arial"/>
                  <a:cs typeface="Arial"/>
                  <a:sym typeface="Arial"/>
                </a:rPr>
                <a:t>Different revision techniques have different advantages.</a:t>
              </a:r>
              <a:endParaRPr sz="1200"/>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sp>
        <p:nvSpPr>
          <p:cNvPr id="1697" name="Google Shape;1697;p52"/>
          <p:cNvSpPr txBox="1"/>
          <p:nvPr/>
        </p:nvSpPr>
        <p:spPr>
          <a:xfrm>
            <a:off x="382773" y="1935794"/>
            <a:ext cx="2106900" cy="3937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None/>
            </a:pPr>
            <a:r>
              <a:rPr b="1" lang="en-GB" sz="2000">
                <a:solidFill>
                  <a:srgbClr val="272A36"/>
                </a:solidFill>
                <a:latin typeface="Barlow Light"/>
                <a:ea typeface="Barlow Light"/>
                <a:cs typeface="Barlow Light"/>
                <a:sym typeface="Barlow Light"/>
              </a:rPr>
              <a:t>Which revision strategies work best?</a:t>
            </a:r>
            <a:endParaRPr sz="2800">
              <a:solidFill>
                <a:srgbClr val="272A36"/>
              </a:solidFill>
              <a:latin typeface="Barlow Light"/>
              <a:ea typeface="Barlow Light"/>
              <a:cs typeface="Barlow Light"/>
              <a:sym typeface="Barlow Light"/>
            </a:endParaRPr>
          </a:p>
        </p:txBody>
      </p:sp>
      <p:sp>
        <p:nvSpPr>
          <p:cNvPr id="1698" name="Google Shape;1698;p52"/>
          <p:cNvSpPr txBox="1"/>
          <p:nvPr>
            <p:ph type="title"/>
          </p:nvPr>
        </p:nvSpPr>
        <p:spPr>
          <a:xfrm>
            <a:off x="353325" y="150849"/>
            <a:ext cx="8469900" cy="723600"/>
          </a:xfrm>
          <a:prstGeom prst="rect">
            <a:avLst/>
          </a:prstGeom>
          <a:solidFill>
            <a:srgbClr val="1C4587"/>
          </a:solidFill>
          <a:ln>
            <a:noFill/>
          </a:ln>
        </p:spPr>
        <p:txBody>
          <a:bodyPr anchorCtr="0" anchor="ctr" bIns="39550" lIns="79125" spcFirstLastPara="1" rIns="79125" wrap="square" tIns="39550">
            <a:normAutofit/>
          </a:bodyPr>
          <a:lstStyle/>
          <a:p>
            <a:pPr indent="0" lvl="0" marL="0" rtl="0" algn="l">
              <a:lnSpc>
                <a:spcPct val="90000"/>
              </a:lnSpc>
              <a:spcBef>
                <a:spcPts val="0"/>
              </a:spcBef>
              <a:spcAft>
                <a:spcPts val="0"/>
              </a:spcAft>
              <a:buClr>
                <a:schemeClr val="lt1"/>
              </a:buClr>
              <a:buSzPts val="3800"/>
              <a:buFont typeface="Play"/>
              <a:buNone/>
            </a:pPr>
            <a:r>
              <a:rPr lang="en-GB"/>
              <a:t>Revision Planning</a:t>
            </a:r>
            <a:endParaRPr/>
          </a:p>
        </p:txBody>
      </p:sp>
      <p:sp>
        <p:nvSpPr>
          <p:cNvPr id="1699" name="Google Shape;1699;p52"/>
          <p:cNvSpPr txBox="1"/>
          <p:nvPr/>
        </p:nvSpPr>
        <p:spPr>
          <a:xfrm>
            <a:off x="244575" y="4120950"/>
            <a:ext cx="8687400" cy="923400"/>
          </a:xfrm>
          <a:prstGeom prst="rect">
            <a:avLst/>
          </a:prstGeom>
          <a:solidFill>
            <a:srgbClr val="E23F5E"/>
          </a:solidFill>
          <a:ln>
            <a:noFill/>
          </a:ln>
        </p:spPr>
        <p:txBody>
          <a:bodyPr anchorCtr="0" anchor="t" bIns="45700" lIns="91425" spcFirstLastPara="1" rIns="91425" wrap="square" tIns="45700">
            <a:spAutoFit/>
          </a:bodyPr>
          <a:lstStyle/>
          <a:p>
            <a:pPr indent="-323850" lvl="0" marL="342900" marR="0" rtl="0" algn="l">
              <a:spcBef>
                <a:spcPts val="0"/>
              </a:spcBef>
              <a:spcAft>
                <a:spcPts val="0"/>
              </a:spcAft>
              <a:buClr>
                <a:schemeClr val="lt1"/>
              </a:buClr>
              <a:buSzPts val="1300"/>
              <a:buFont typeface="Arial"/>
              <a:buChar char="•"/>
            </a:pPr>
            <a:r>
              <a:rPr lang="en-GB" sz="1300">
                <a:solidFill>
                  <a:schemeClr val="lt1"/>
                </a:solidFill>
                <a:latin typeface="Arial"/>
                <a:ea typeface="Arial"/>
                <a:cs typeface="Arial"/>
                <a:sym typeface="Arial"/>
              </a:rPr>
              <a:t>Regular revision sessions, </a:t>
            </a:r>
            <a:r>
              <a:rPr b="1" lang="en-GB" sz="1300">
                <a:solidFill>
                  <a:schemeClr val="lt1"/>
                </a:solidFill>
                <a:latin typeface="Arial"/>
                <a:ea typeface="Arial"/>
                <a:cs typeface="Arial"/>
                <a:sym typeface="Arial"/>
              </a:rPr>
              <a:t>spaced out over a long period of time</a:t>
            </a:r>
            <a:r>
              <a:rPr lang="en-GB" sz="1300">
                <a:solidFill>
                  <a:schemeClr val="lt1"/>
                </a:solidFill>
                <a:latin typeface="Arial"/>
                <a:ea typeface="Arial"/>
                <a:cs typeface="Arial"/>
                <a:sym typeface="Arial"/>
              </a:rPr>
              <a:t>, are the most successful.</a:t>
            </a:r>
            <a:endParaRPr sz="1100">
              <a:solidFill>
                <a:schemeClr val="lt1"/>
              </a:solidFill>
            </a:endParaRPr>
          </a:p>
          <a:p>
            <a:pPr indent="-323850" lvl="0" marL="342900" marR="0" rtl="0" algn="l">
              <a:spcBef>
                <a:spcPts val="0"/>
              </a:spcBef>
              <a:spcAft>
                <a:spcPts val="0"/>
              </a:spcAft>
              <a:buClr>
                <a:schemeClr val="lt1"/>
              </a:buClr>
              <a:buSzPts val="1300"/>
              <a:buFont typeface="Arial"/>
              <a:buChar char="•"/>
            </a:pPr>
            <a:r>
              <a:rPr lang="en-GB" sz="1300">
                <a:solidFill>
                  <a:schemeClr val="lt1"/>
                </a:solidFill>
                <a:latin typeface="Arial"/>
                <a:ea typeface="Arial"/>
                <a:cs typeface="Arial"/>
                <a:sym typeface="Arial"/>
              </a:rPr>
              <a:t>The more detailed or complex the information you are trying to remember, the longer the period needed.</a:t>
            </a:r>
            <a:endParaRPr sz="1100">
              <a:solidFill>
                <a:schemeClr val="lt1"/>
              </a:solidFill>
            </a:endParaRPr>
          </a:p>
          <a:p>
            <a:pPr indent="-323850" lvl="0" marL="342900" marR="0" rtl="0" algn="l">
              <a:spcBef>
                <a:spcPts val="0"/>
              </a:spcBef>
              <a:spcAft>
                <a:spcPts val="0"/>
              </a:spcAft>
              <a:buClr>
                <a:schemeClr val="lt1"/>
              </a:buClr>
              <a:buSzPts val="1300"/>
              <a:buFont typeface="Arial"/>
              <a:buChar char="•"/>
            </a:pPr>
            <a:r>
              <a:rPr lang="en-GB" sz="1300">
                <a:solidFill>
                  <a:schemeClr val="lt1"/>
                </a:solidFill>
                <a:latin typeface="Arial"/>
                <a:ea typeface="Arial"/>
                <a:cs typeface="Arial"/>
                <a:sym typeface="Arial"/>
              </a:rPr>
              <a:t>It does not matter which of the revision techniques are used - distributed practice works well for them all.</a:t>
            </a:r>
            <a:endParaRPr sz="1100">
              <a:solidFill>
                <a:schemeClr val="lt1"/>
              </a:solidFill>
            </a:endParaRPr>
          </a:p>
          <a:p>
            <a:pPr indent="0" lvl="0" marL="0" marR="0" rtl="0" algn="l">
              <a:spcBef>
                <a:spcPts val="0"/>
              </a:spcBef>
              <a:spcAft>
                <a:spcPts val="0"/>
              </a:spcAft>
              <a:buNone/>
            </a:pPr>
            <a:r>
              <a:t/>
            </a:r>
            <a:endParaRPr sz="1500">
              <a:solidFill>
                <a:schemeClr val="lt1"/>
              </a:solidFill>
              <a:latin typeface="Calibri"/>
              <a:ea typeface="Calibri"/>
              <a:cs typeface="Calibri"/>
              <a:sym typeface="Calibri"/>
            </a:endParaRPr>
          </a:p>
        </p:txBody>
      </p:sp>
      <p:sp>
        <p:nvSpPr>
          <p:cNvPr id="1700" name="Google Shape;1700;p52"/>
          <p:cNvSpPr/>
          <p:nvPr/>
        </p:nvSpPr>
        <p:spPr>
          <a:xfrm>
            <a:off x="5073780" y="27837"/>
            <a:ext cx="4016400" cy="1712700"/>
          </a:xfrm>
          <a:prstGeom prst="rect">
            <a:avLst/>
          </a:prstGeom>
          <a:solidFill>
            <a:srgbClr val="FFFF00"/>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rgbClr val="272A36"/>
                </a:solidFill>
                <a:latin typeface="Calibri"/>
                <a:ea typeface="Calibri"/>
                <a:cs typeface="Calibri"/>
                <a:sym typeface="Calibri"/>
              </a:rPr>
              <a:t>Distributed Practice </a:t>
            </a:r>
            <a:r>
              <a:rPr lang="en-GB" sz="1600">
                <a:solidFill>
                  <a:srgbClr val="272A36"/>
                </a:solidFill>
                <a:latin typeface="Calibri"/>
                <a:ea typeface="Calibri"/>
                <a:cs typeface="Calibri"/>
                <a:sym typeface="Calibri"/>
              </a:rPr>
              <a:t>[Practice over Time]</a:t>
            </a:r>
            <a:endParaRPr/>
          </a:p>
          <a:p>
            <a:pPr indent="0" lvl="0" marL="0" marR="0" rtl="0" algn="ctr">
              <a:spcBef>
                <a:spcPts val="0"/>
              </a:spcBef>
              <a:spcAft>
                <a:spcPts val="0"/>
              </a:spcAft>
              <a:buNone/>
            </a:pPr>
            <a:r>
              <a:rPr lang="en-GB" sz="1600">
                <a:solidFill>
                  <a:srgbClr val="272A36"/>
                </a:solidFill>
                <a:latin typeface="Calibri"/>
                <a:ea typeface="Calibri"/>
                <a:cs typeface="Calibri"/>
                <a:sym typeface="Calibri"/>
              </a:rPr>
              <a:t>Vs. </a:t>
            </a:r>
            <a:endParaRPr/>
          </a:p>
          <a:p>
            <a:pPr indent="0" lvl="0" marL="0" marR="0" rtl="0" algn="ctr">
              <a:spcBef>
                <a:spcPts val="0"/>
              </a:spcBef>
              <a:spcAft>
                <a:spcPts val="0"/>
              </a:spcAft>
              <a:buNone/>
            </a:pPr>
            <a:r>
              <a:rPr lang="en-GB" sz="1600">
                <a:solidFill>
                  <a:srgbClr val="272A36"/>
                </a:solidFill>
                <a:latin typeface="Calibri"/>
                <a:ea typeface="Calibri"/>
                <a:cs typeface="Calibri"/>
                <a:sym typeface="Calibri"/>
              </a:rPr>
              <a:t>Mass Practice [Cramming]</a:t>
            </a:r>
            <a:endParaRPr/>
          </a:p>
          <a:p>
            <a:pPr indent="0" lvl="0" marL="0" marR="0" rtl="0" algn="ctr">
              <a:spcBef>
                <a:spcPts val="0"/>
              </a:spcBef>
              <a:spcAft>
                <a:spcPts val="0"/>
              </a:spcAft>
              <a:buNone/>
            </a:pPr>
            <a:r>
              <a:t/>
            </a:r>
            <a:endParaRPr sz="1600">
              <a:solidFill>
                <a:srgbClr val="272A36"/>
              </a:solidFill>
              <a:latin typeface="Arial"/>
              <a:ea typeface="Arial"/>
              <a:cs typeface="Arial"/>
              <a:sym typeface="Arial"/>
            </a:endParaRPr>
          </a:p>
          <a:p>
            <a:pPr indent="0" lvl="0" marL="0" marR="0" rtl="0" algn="ctr">
              <a:spcBef>
                <a:spcPts val="0"/>
              </a:spcBef>
              <a:spcAft>
                <a:spcPts val="0"/>
              </a:spcAft>
              <a:buNone/>
            </a:pPr>
            <a:r>
              <a:rPr b="1" i="1" lang="en-GB" sz="1400">
                <a:solidFill>
                  <a:srgbClr val="FF0000"/>
                </a:solidFill>
                <a:latin typeface="Calibri"/>
                <a:ea typeface="Calibri"/>
                <a:cs typeface="Calibri"/>
                <a:sym typeface="Calibri"/>
              </a:rPr>
              <a:t>Cramming the week or night before an exam is not effective</a:t>
            </a:r>
            <a:endParaRPr i="1" sz="1400">
              <a:solidFill>
                <a:srgbClr val="FF0000"/>
              </a:solidFill>
              <a:latin typeface="Calibri"/>
              <a:ea typeface="Calibri"/>
              <a:cs typeface="Calibri"/>
              <a:sym typeface="Calibri"/>
            </a:endParaRPr>
          </a:p>
        </p:txBody>
      </p:sp>
      <p:pic>
        <p:nvPicPr>
          <p:cNvPr id="1701" name="Google Shape;1701;p52"/>
          <p:cNvPicPr preferRelativeResize="0"/>
          <p:nvPr/>
        </p:nvPicPr>
        <p:blipFill rotWithShape="1">
          <a:blip r:embed="rId3">
            <a:alphaModFix/>
          </a:blip>
          <a:srcRect b="0" l="0" r="0" t="0"/>
          <a:stretch/>
        </p:blipFill>
        <p:spPr>
          <a:xfrm>
            <a:off x="776531" y="1740520"/>
            <a:ext cx="6868547" cy="232114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53"/>
          <p:cNvSpPr txBox="1"/>
          <p:nvPr>
            <p:ph idx="4294967295" type="body"/>
          </p:nvPr>
        </p:nvSpPr>
        <p:spPr>
          <a:xfrm>
            <a:off x="353328" y="1369219"/>
            <a:ext cx="8469900" cy="2952900"/>
          </a:xfrm>
          <a:prstGeom prst="rect">
            <a:avLst/>
          </a:prstGeom>
          <a:noFill/>
          <a:ln>
            <a:noFill/>
          </a:ln>
        </p:spPr>
        <p:txBody>
          <a:bodyPr anchorCtr="0" anchor="t" bIns="39550" lIns="79125" spcFirstLastPara="1" rIns="79125" wrap="square" tIns="39550">
            <a:normAutofit/>
          </a:bodyPr>
          <a:lstStyle/>
          <a:p>
            <a:pPr indent="-50800" lvl="0" marL="203200" rtl="0" algn="l">
              <a:lnSpc>
                <a:spcPct val="90000"/>
              </a:lnSpc>
              <a:spcBef>
                <a:spcPts val="0"/>
              </a:spcBef>
              <a:spcAft>
                <a:spcPts val="0"/>
              </a:spcAft>
              <a:buClr>
                <a:schemeClr val="dk1"/>
              </a:buClr>
              <a:buSzPts val="2400"/>
              <a:buNone/>
            </a:pPr>
            <a:r>
              <a:t/>
            </a:r>
            <a:endParaRPr/>
          </a:p>
          <a:p>
            <a:pPr indent="-50800" lvl="0" marL="203200" rtl="0" algn="l">
              <a:lnSpc>
                <a:spcPct val="90000"/>
              </a:lnSpc>
              <a:spcBef>
                <a:spcPts val="900"/>
              </a:spcBef>
              <a:spcAft>
                <a:spcPts val="0"/>
              </a:spcAft>
              <a:buClr>
                <a:schemeClr val="dk1"/>
              </a:buClr>
              <a:buSzPts val="2400"/>
              <a:buNone/>
            </a:pPr>
            <a:r>
              <a:t/>
            </a:r>
            <a:endParaRPr/>
          </a:p>
        </p:txBody>
      </p:sp>
      <p:sp>
        <p:nvSpPr>
          <p:cNvPr id="1707" name="Google Shape;1707;p53"/>
          <p:cNvSpPr txBox="1"/>
          <p:nvPr/>
        </p:nvSpPr>
        <p:spPr>
          <a:xfrm>
            <a:off x="529038" y="1558452"/>
            <a:ext cx="8085900" cy="3312300"/>
          </a:xfrm>
          <a:prstGeom prst="rect">
            <a:avLst/>
          </a:prstGeom>
          <a:solidFill>
            <a:srgbClr val="FAE2D5">
              <a:alpha val="91760"/>
            </a:srgbClr>
          </a:solidFill>
          <a:ln>
            <a:noFill/>
          </a:ln>
        </p:spPr>
        <p:txBody>
          <a:bodyPr anchorCtr="0" anchor="t" bIns="39550" lIns="79125" spcFirstLastPara="1" rIns="79125" wrap="square" tIns="39550">
            <a:spAutoFit/>
          </a:bodyPr>
          <a:lstStyle/>
          <a:p>
            <a:pPr indent="-292100" lvl="0" marL="292100" marR="0" rtl="0" algn="l">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There are a range of techniques students can use when revising – some are effective and others less so.</a:t>
            </a:r>
            <a:endParaRPr sz="1400">
              <a:solidFill>
                <a:schemeClr val="dk1"/>
              </a:solidFill>
              <a:latin typeface="Arial"/>
              <a:ea typeface="Arial"/>
              <a:cs typeface="Arial"/>
              <a:sym typeface="Aria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a:p>
            <a:pPr indent="0" lvl="0" marL="0" marR="0" rtl="0" algn="l">
              <a:spcBef>
                <a:spcPts val="0"/>
              </a:spcBef>
              <a:spcAft>
                <a:spcPts val="0"/>
              </a:spcAft>
              <a:buNone/>
            </a:pPr>
            <a:r>
              <a:t/>
            </a:r>
            <a:endParaRPr sz="1400">
              <a:solidFill>
                <a:schemeClr val="dk1"/>
              </a:solidFill>
            </a:endParaRPr>
          </a:p>
        </p:txBody>
      </p:sp>
      <p:sp>
        <p:nvSpPr>
          <p:cNvPr id="1708" name="Google Shape;1708;p53"/>
          <p:cNvSpPr txBox="1"/>
          <p:nvPr/>
        </p:nvSpPr>
        <p:spPr>
          <a:xfrm>
            <a:off x="922925" y="2186247"/>
            <a:ext cx="2137800" cy="2173200"/>
          </a:xfrm>
          <a:prstGeom prst="rect">
            <a:avLst/>
          </a:prstGeom>
          <a:solidFill>
            <a:schemeClr val="accent2"/>
          </a:solidFill>
          <a:ln>
            <a:noFill/>
          </a:ln>
        </p:spPr>
        <p:txBody>
          <a:bodyPr anchorCtr="0" anchor="t" bIns="39550" lIns="79125" spcFirstLastPara="1" rIns="79125" wrap="square" tIns="39550">
            <a:spAutoFit/>
          </a:bodyPr>
          <a:lstStyle/>
          <a:p>
            <a:pPr indent="0" lvl="0" marL="0" marR="0" rtl="0" algn="l">
              <a:lnSpc>
                <a:spcPct val="150000"/>
              </a:lnSpc>
              <a:spcBef>
                <a:spcPts val="0"/>
              </a:spcBef>
              <a:spcAft>
                <a:spcPts val="0"/>
              </a:spcAft>
              <a:buNone/>
            </a:pPr>
            <a:r>
              <a:t/>
            </a:r>
            <a:endParaRPr sz="1600">
              <a:solidFill>
                <a:schemeClr val="lt1"/>
              </a:solidFill>
              <a:latin typeface="Arial"/>
              <a:ea typeface="Arial"/>
              <a:cs typeface="Arial"/>
              <a:sym typeface="Arial"/>
            </a:endParaRPr>
          </a:p>
          <a:p>
            <a:pPr indent="0" lvl="0" marL="0" marR="0" rtl="0" algn="l">
              <a:lnSpc>
                <a:spcPct val="150000"/>
              </a:lnSpc>
              <a:spcBef>
                <a:spcPts val="0"/>
              </a:spcBef>
              <a:spcAft>
                <a:spcPts val="0"/>
              </a:spcAft>
              <a:buNone/>
            </a:pPr>
            <a:r>
              <a:rPr lang="en-GB" sz="1600">
                <a:solidFill>
                  <a:schemeClr val="lt1"/>
                </a:solidFill>
                <a:latin typeface="Arial"/>
                <a:ea typeface="Arial"/>
                <a:cs typeface="Arial"/>
                <a:sym typeface="Arial"/>
              </a:rPr>
              <a:t>Techniques to </a:t>
            </a:r>
            <a:r>
              <a:rPr b="1" lang="en-GB" sz="1600">
                <a:solidFill>
                  <a:schemeClr val="lt1"/>
                </a:solidFill>
                <a:latin typeface="Arial"/>
                <a:ea typeface="Arial"/>
                <a:cs typeface="Arial"/>
                <a:sym typeface="Arial"/>
              </a:rPr>
              <a:t>avoid</a:t>
            </a:r>
            <a:r>
              <a:rPr lang="en-GB" sz="1600">
                <a:solidFill>
                  <a:schemeClr val="lt1"/>
                </a:solidFill>
                <a:latin typeface="Arial"/>
                <a:ea typeface="Arial"/>
                <a:cs typeface="Arial"/>
                <a:sym typeface="Arial"/>
              </a:rPr>
              <a:t>:</a:t>
            </a:r>
            <a:endParaRPr sz="1200"/>
          </a:p>
          <a:p>
            <a:pPr indent="-292100" lvl="0" marL="292100" marR="0" rtl="0" algn="l">
              <a:lnSpc>
                <a:spcPct val="150000"/>
              </a:lnSpc>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Highlighting text </a:t>
            </a:r>
            <a:endParaRPr sz="1200"/>
          </a:p>
          <a:p>
            <a:pPr indent="-292100" lvl="0" marL="292100" marR="0" rtl="0" algn="l">
              <a:lnSpc>
                <a:spcPct val="150000"/>
              </a:lnSpc>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Re-reading notes</a:t>
            </a:r>
            <a:endParaRPr sz="1200"/>
          </a:p>
          <a:p>
            <a:pPr indent="-292100" lvl="0" marL="292100" marR="0" rtl="0" algn="l">
              <a:lnSpc>
                <a:spcPct val="150000"/>
              </a:lnSpc>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Summarising </a:t>
            </a:r>
            <a:endParaRPr sz="1200"/>
          </a:p>
          <a:p>
            <a:pPr indent="-190500" lvl="0" marL="292100" marR="0" rtl="0" algn="l">
              <a:lnSpc>
                <a:spcPct val="150000"/>
              </a:lnSpc>
              <a:spcBef>
                <a:spcPts val="0"/>
              </a:spcBef>
              <a:spcAft>
                <a:spcPts val="0"/>
              </a:spcAft>
              <a:buClr>
                <a:schemeClr val="dk1"/>
              </a:buClr>
              <a:buSzPts val="1600"/>
              <a:buFont typeface="Arial"/>
              <a:buNone/>
            </a:pPr>
            <a:r>
              <a:t/>
            </a:r>
            <a:endParaRPr sz="1600">
              <a:solidFill>
                <a:schemeClr val="lt1"/>
              </a:solidFill>
              <a:latin typeface="Arial"/>
              <a:ea typeface="Arial"/>
              <a:cs typeface="Arial"/>
              <a:sym typeface="Arial"/>
            </a:endParaRPr>
          </a:p>
        </p:txBody>
      </p:sp>
      <p:sp>
        <p:nvSpPr>
          <p:cNvPr id="1709" name="Google Shape;1709;p53"/>
          <p:cNvSpPr txBox="1"/>
          <p:nvPr/>
        </p:nvSpPr>
        <p:spPr>
          <a:xfrm>
            <a:off x="4972278" y="2757170"/>
            <a:ext cx="3642600" cy="1434300"/>
          </a:xfrm>
          <a:prstGeom prst="rect">
            <a:avLst/>
          </a:prstGeom>
          <a:solidFill>
            <a:schemeClr val="accent6"/>
          </a:solidFill>
          <a:ln>
            <a:noFill/>
          </a:ln>
        </p:spPr>
        <p:txBody>
          <a:bodyPr anchorCtr="0" anchor="t" bIns="39550" lIns="79125" spcFirstLastPara="1" rIns="79125" wrap="square" tIns="39550">
            <a:spAutoFit/>
          </a:bodyPr>
          <a:lstStyle/>
          <a:p>
            <a:pPr indent="0" lvl="0" marL="0" marR="0" rtl="0" algn="l">
              <a:lnSpc>
                <a:spcPct val="150000"/>
              </a:lnSpc>
              <a:spcBef>
                <a:spcPts val="0"/>
              </a:spcBef>
              <a:spcAft>
                <a:spcPts val="0"/>
              </a:spcAft>
              <a:buNone/>
            </a:pPr>
            <a:r>
              <a:rPr lang="en-GB" sz="1600">
                <a:solidFill>
                  <a:schemeClr val="lt1"/>
                </a:solidFill>
                <a:latin typeface="Arial"/>
                <a:ea typeface="Arial"/>
                <a:cs typeface="Arial"/>
                <a:sym typeface="Arial"/>
              </a:rPr>
              <a:t>These are not effective because:</a:t>
            </a:r>
            <a:endParaRPr sz="1200"/>
          </a:p>
          <a:p>
            <a:pPr indent="-241300" lvl="0" marL="241300" marR="0" rtl="0" algn="l">
              <a:lnSpc>
                <a:spcPct val="150000"/>
              </a:lnSpc>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Challenge is low</a:t>
            </a:r>
            <a:endParaRPr sz="1200"/>
          </a:p>
          <a:p>
            <a:pPr indent="-241300" lvl="0" marL="241300" marR="0" rtl="0" algn="l">
              <a:lnSpc>
                <a:spcPct val="150000"/>
              </a:lnSpc>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Little thinking is required</a:t>
            </a:r>
            <a:endParaRPr sz="1200"/>
          </a:p>
          <a:p>
            <a:pPr indent="-241300" lvl="0" marL="241300" marR="0" rtl="0" algn="l">
              <a:lnSpc>
                <a:spcPct val="150000"/>
              </a:lnSpc>
              <a:spcBef>
                <a:spcPts val="0"/>
              </a:spcBef>
              <a:spcAft>
                <a:spcPts val="0"/>
              </a:spcAft>
              <a:buClr>
                <a:schemeClr val="lt1"/>
              </a:buClr>
              <a:buSzPts val="1600"/>
              <a:buFont typeface="Arial"/>
              <a:buChar char="•"/>
            </a:pPr>
            <a:r>
              <a:rPr lang="en-GB" sz="1600">
                <a:solidFill>
                  <a:schemeClr val="lt1"/>
                </a:solidFill>
                <a:latin typeface="Arial"/>
                <a:ea typeface="Arial"/>
                <a:cs typeface="Arial"/>
                <a:sym typeface="Arial"/>
              </a:rPr>
              <a:t>Gives a false sense of achievement</a:t>
            </a:r>
            <a:endParaRPr sz="1200"/>
          </a:p>
        </p:txBody>
      </p:sp>
      <p:pic>
        <p:nvPicPr>
          <p:cNvPr id="1710" name="Google Shape;1710;p53"/>
          <p:cNvPicPr preferRelativeResize="0"/>
          <p:nvPr/>
        </p:nvPicPr>
        <p:blipFill rotWithShape="1">
          <a:blip r:embed="rId3">
            <a:alphaModFix/>
          </a:blip>
          <a:srcRect b="19584" l="0" r="0" t="15180"/>
          <a:stretch/>
        </p:blipFill>
        <p:spPr>
          <a:xfrm>
            <a:off x="3236510" y="1858083"/>
            <a:ext cx="2204297" cy="629986"/>
          </a:xfrm>
          <a:prstGeom prst="rect">
            <a:avLst/>
          </a:prstGeom>
          <a:noFill/>
          <a:ln>
            <a:noFill/>
          </a:ln>
        </p:spPr>
      </p:pic>
      <p:pic>
        <p:nvPicPr>
          <p:cNvPr id="1711" name="Google Shape;1711;p53"/>
          <p:cNvPicPr preferRelativeResize="0"/>
          <p:nvPr/>
        </p:nvPicPr>
        <p:blipFill rotWithShape="1">
          <a:blip r:embed="rId4">
            <a:alphaModFix/>
          </a:blip>
          <a:srcRect b="0" l="0" r="71732" t="0"/>
          <a:stretch/>
        </p:blipFill>
        <p:spPr>
          <a:xfrm>
            <a:off x="4026234" y="2385840"/>
            <a:ext cx="794674" cy="767827"/>
          </a:xfrm>
          <a:prstGeom prst="rect">
            <a:avLst/>
          </a:prstGeom>
          <a:noFill/>
          <a:ln>
            <a:noFill/>
          </a:ln>
        </p:spPr>
      </p:pic>
      <p:pic>
        <p:nvPicPr>
          <p:cNvPr id="1712" name="Google Shape;1712;p53"/>
          <p:cNvPicPr preferRelativeResize="0"/>
          <p:nvPr/>
        </p:nvPicPr>
        <p:blipFill rotWithShape="1">
          <a:blip r:embed="rId5">
            <a:alphaModFix/>
          </a:blip>
          <a:srcRect b="0" l="0" r="0" t="0"/>
          <a:stretch/>
        </p:blipFill>
        <p:spPr>
          <a:xfrm>
            <a:off x="3223378" y="3153667"/>
            <a:ext cx="1005519" cy="1084656"/>
          </a:xfrm>
          <a:prstGeom prst="rect">
            <a:avLst/>
          </a:prstGeom>
          <a:noFill/>
          <a:ln>
            <a:noFill/>
          </a:ln>
        </p:spPr>
      </p:pic>
      <p:sp>
        <p:nvSpPr>
          <p:cNvPr id="1713" name="Google Shape;1713;p53"/>
          <p:cNvSpPr txBox="1"/>
          <p:nvPr>
            <p:ph type="title"/>
          </p:nvPr>
        </p:nvSpPr>
        <p:spPr>
          <a:xfrm>
            <a:off x="353328" y="273845"/>
            <a:ext cx="8469900" cy="994200"/>
          </a:xfrm>
          <a:prstGeom prst="rect">
            <a:avLst/>
          </a:prstGeom>
          <a:solidFill>
            <a:srgbClr val="1C4587"/>
          </a:solidFill>
          <a:ln>
            <a:noFill/>
          </a:ln>
        </p:spPr>
        <p:txBody>
          <a:bodyPr anchorCtr="0" anchor="ctr" bIns="39550" lIns="79125" spcFirstLastPara="1" rIns="79125" wrap="square" tIns="39550">
            <a:normAutofit/>
          </a:bodyPr>
          <a:lstStyle/>
          <a:p>
            <a:pPr indent="0" lvl="0" marL="0" rtl="0" algn="l">
              <a:lnSpc>
                <a:spcPct val="90000"/>
              </a:lnSpc>
              <a:spcBef>
                <a:spcPts val="0"/>
              </a:spcBef>
              <a:spcAft>
                <a:spcPts val="0"/>
              </a:spcAft>
              <a:buClr>
                <a:schemeClr val="lt1"/>
              </a:buClr>
              <a:buSzPts val="3500"/>
              <a:buFont typeface="Play"/>
              <a:buNone/>
            </a:pPr>
            <a:r>
              <a:rPr lang="en-GB" sz="3500"/>
              <a:t>Revision Planning</a:t>
            </a:r>
            <a:endParaRPr/>
          </a:p>
        </p:txBody>
      </p:sp>
      <p:sp>
        <p:nvSpPr>
          <p:cNvPr id="1714" name="Google Shape;1714;p53"/>
          <p:cNvSpPr/>
          <p:nvPr/>
        </p:nvSpPr>
        <p:spPr>
          <a:xfrm>
            <a:off x="5913484" y="201619"/>
            <a:ext cx="2877000" cy="1284600"/>
          </a:xfrm>
          <a:prstGeom prst="rect">
            <a:avLst/>
          </a:prstGeom>
          <a:solidFill>
            <a:srgbClr val="FFFF00"/>
          </a:solidFill>
          <a:ln cap="flat" cmpd="sng" w="16475">
            <a:solidFill>
              <a:srgbClr val="082836"/>
            </a:solidFill>
            <a:prstDash val="solid"/>
            <a:miter lim="800000"/>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400">
                <a:solidFill>
                  <a:schemeClr val="dk1"/>
                </a:solidFill>
                <a:latin typeface="Calibri"/>
                <a:ea typeface="Calibri"/>
                <a:cs typeface="Calibri"/>
                <a:sym typeface="Calibri"/>
              </a:rPr>
              <a:t>Interleaved Practice </a:t>
            </a:r>
            <a:r>
              <a:rPr lang="en-GB" sz="1400">
                <a:solidFill>
                  <a:schemeClr val="dk1"/>
                </a:solidFill>
                <a:latin typeface="Calibri"/>
                <a:ea typeface="Calibri"/>
                <a:cs typeface="Calibri"/>
                <a:sym typeface="Calibri"/>
              </a:rPr>
              <a:t>[Revising several topics in chunks]</a:t>
            </a:r>
            <a:endParaRPr sz="1200"/>
          </a:p>
          <a:p>
            <a:pPr indent="0" lvl="0" marL="0" marR="0" rtl="0" algn="ctr">
              <a:spcBef>
                <a:spcPts val="0"/>
              </a:spcBef>
              <a:spcAft>
                <a:spcPts val="0"/>
              </a:spcAft>
              <a:buNone/>
            </a:pPr>
            <a:r>
              <a:rPr lang="en-GB" sz="1400">
                <a:solidFill>
                  <a:schemeClr val="dk1"/>
                </a:solidFill>
                <a:latin typeface="Calibri"/>
                <a:ea typeface="Calibri"/>
                <a:cs typeface="Calibri"/>
                <a:sym typeface="Calibri"/>
              </a:rPr>
              <a:t> Vs. </a:t>
            </a:r>
            <a:endParaRPr sz="1200"/>
          </a:p>
          <a:p>
            <a:pPr indent="0" lvl="0" marL="0" marR="0" rtl="0" algn="ctr">
              <a:spcBef>
                <a:spcPts val="0"/>
              </a:spcBef>
              <a:spcAft>
                <a:spcPts val="0"/>
              </a:spcAft>
              <a:buNone/>
            </a:pPr>
            <a:r>
              <a:rPr b="1" lang="en-GB" sz="1400">
                <a:solidFill>
                  <a:schemeClr val="dk1"/>
                </a:solidFill>
                <a:latin typeface="Calibri"/>
                <a:ea typeface="Calibri"/>
                <a:cs typeface="Calibri"/>
                <a:sym typeface="Calibri"/>
              </a:rPr>
              <a:t>Block Practice</a:t>
            </a:r>
            <a:r>
              <a:rPr lang="en-GB" sz="1400">
                <a:solidFill>
                  <a:schemeClr val="dk1"/>
                </a:solidFill>
                <a:latin typeface="Calibri"/>
                <a:ea typeface="Calibri"/>
                <a:cs typeface="Calibri"/>
                <a:sym typeface="Calibri"/>
              </a:rPr>
              <a:t>[Revising one topic at a time]</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8" name="Shape 1718"/>
        <p:cNvGrpSpPr/>
        <p:nvPr/>
      </p:nvGrpSpPr>
      <p:grpSpPr>
        <a:xfrm>
          <a:off x="0" y="0"/>
          <a:ext cx="0" cy="0"/>
          <a:chOff x="0" y="0"/>
          <a:chExt cx="0" cy="0"/>
        </a:xfrm>
      </p:grpSpPr>
      <p:sp>
        <p:nvSpPr>
          <p:cNvPr id="1719" name="Google Shape;1719;p54"/>
          <p:cNvSpPr txBox="1"/>
          <p:nvPr>
            <p:ph type="title"/>
          </p:nvPr>
        </p:nvSpPr>
        <p:spPr>
          <a:xfrm>
            <a:off x="353374" y="150845"/>
            <a:ext cx="8469900" cy="994200"/>
          </a:xfrm>
          <a:prstGeom prst="rect">
            <a:avLst/>
          </a:prstGeom>
          <a:solidFill>
            <a:srgbClr val="1C4587"/>
          </a:solidFill>
          <a:ln>
            <a:noFill/>
          </a:ln>
        </p:spPr>
        <p:txBody>
          <a:bodyPr anchorCtr="0" anchor="ctr" bIns="39550" lIns="79125" spcFirstLastPara="1" rIns="79125" wrap="square" tIns="39550">
            <a:normAutofit fontScale="90000"/>
          </a:bodyPr>
          <a:lstStyle/>
          <a:p>
            <a:pPr indent="0" lvl="0" marL="0" rtl="0" algn="ctr">
              <a:lnSpc>
                <a:spcPct val="90000"/>
              </a:lnSpc>
              <a:spcBef>
                <a:spcPts val="0"/>
              </a:spcBef>
              <a:spcAft>
                <a:spcPts val="0"/>
              </a:spcAft>
              <a:buClr>
                <a:schemeClr val="lt1"/>
              </a:buClr>
              <a:buSzPct val="100000"/>
              <a:buFont typeface="Play"/>
              <a:buNone/>
            </a:pPr>
            <a:r>
              <a:rPr lang="en-GB" sz="3500"/>
              <a:t>Revision Planning – </a:t>
            </a:r>
            <a:br>
              <a:rPr lang="en-GB" sz="3500"/>
            </a:br>
            <a:r>
              <a:rPr lang="en-GB" sz="3500"/>
              <a:t>Most effective techniques</a:t>
            </a:r>
            <a:endParaRPr/>
          </a:p>
        </p:txBody>
      </p:sp>
      <p:sp>
        <p:nvSpPr>
          <p:cNvPr id="1720" name="Google Shape;1720;p54"/>
          <p:cNvSpPr txBox="1"/>
          <p:nvPr/>
        </p:nvSpPr>
        <p:spPr>
          <a:xfrm>
            <a:off x="459980" y="1237405"/>
            <a:ext cx="8085900" cy="357000"/>
          </a:xfrm>
          <a:prstGeom prst="rect">
            <a:avLst/>
          </a:prstGeom>
          <a:noFill/>
          <a:ln>
            <a:noFill/>
          </a:ln>
        </p:spPr>
        <p:txBody>
          <a:bodyPr anchorCtr="0" anchor="t" bIns="39550" lIns="79125" spcFirstLastPara="1" rIns="79125" wrap="square" tIns="3955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The most effective techniques students can use to aid their revision are:</a:t>
            </a:r>
            <a:endParaRPr sz="1600">
              <a:solidFill>
                <a:schemeClr val="lt1"/>
              </a:solidFill>
            </a:endParaRPr>
          </a:p>
        </p:txBody>
      </p:sp>
      <p:grpSp>
        <p:nvGrpSpPr>
          <p:cNvPr id="1721" name="Google Shape;1721;p54"/>
          <p:cNvGrpSpPr/>
          <p:nvPr/>
        </p:nvGrpSpPr>
        <p:grpSpPr>
          <a:xfrm>
            <a:off x="459967" y="2075467"/>
            <a:ext cx="8256990" cy="2028104"/>
            <a:chOff x="2622" y="125690"/>
            <a:chExt cx="8944849" cy="2704138"/>
          </a:xfrm>
        </p:grpSpPr>
        <p:sp>
          <p:nvSpPr>
            <p:cNvPr id="1722" name="Google Shape;1722;p54"/>
            <p:cNvSpPr/>
            <p:nvPr/>
          </p:nvSpPr>
          <p:spPr>
            <a:xfrm>
              <a:off x="2622" y="125690"/>
              <a:ext cx="2080200" cy="1248000"/>
            </a:xfrm>
            <a:prstGeom prst="rect">
              <a:avLst/>
            </a:prstGeom>
            <a:solidFill>
              <a:srgbClr val="E97131"/>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23" name="Google Shape;1723;p54"/>
            <p:cNvSpPr txBox="1"/>
            <p:nvPr/>
          </p:nvSpPr>
          <p:spPr>
            <a:xfrm>
              <a:off x="2622" y="125690"/>
              <a:ext cx="2080200" cy="1248000"/>
            </a:xfrm>
            <a:prstGeom prst="rect">
              <a:avLst/>
            </a:prstGeom>
            <a:solidFill>
              <a:srgbClr val="A02B93"/>
            </a:solidFill>
            <a:ln>
              <a:noFill/>
            </a:ln>
          </p:spPr>
          <p:txBody>
            <a:bodyPr anchorCtr="0" anchor="ctr" bIns="75825" lIns="75825" spcFirstLastPara="1" rIns="75825" wrap="square" tIns="75825">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Flashcards</a:t>
              </a:r>
              <a:endParaRPr sz="2000">
                <a:solidFill>
                  <a:schemeClr val="lt1"/>
                </a:solidFill>
                <a:latin typeface="Arial"/>
                <a:ea typeface="Arial"/>
                <a:cs typeface="Arial"/>
                <a:sym typeface="Arial"/>
              </a:endParaRPr>
            </a:p>
          </p:txBody>
        </p:sp>
        <p:sp>
          <p:nvSpPr>
            <p:cNvPr id="1724" name="Google Shape;1724;p54"/>
            <p:cNvSpPr/>
            <p:nvPr/>
          </p:nvSpPr>
          <p:spPr>
            <a:xfrm>
              <a:off x="2290838" y="125690"/>
              <a:ext cx="2080200" cy="1248000"/>
            </a:xfrm>
            <a:prstGeom prst="rect">
              <a:avLst/>
            </a:prstGeom>
            <a:solidFill>
              <a:srgbClr val="E29C1D"/>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25" name="Google Shape;1725;p54"/>
            <p:cNvSpPr txBox="1"/>
            <p:nvPr/>
          </p:nvSpPr>
          <p:spPr>
            <a:xfrm>
              <a:off x="2290838" y="125690"/>
              <a:ext cx="2080200" cy="1248000"/>
            </a:xfrm>
            <a:prstGeom prst="rect">
              <a:avLst/>
            </a:prstGeom>
            <a:solidFill>
              <a:srgbClr val="FFFF00"/>
            </a:solidFill>
            <a:ln>
              <a:noFill/>
            </a:ln>
          </p:spPr>
          <p:txBody>
            <a:bodyPr anchorCtr="0" anchor="ctr" bIns="75825" lIns="75825" spcFirstLastPara="1" rIns="75825" wrap="square" tIns="75825">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dk1"/>
                  </a:solidFill>
                  <a:latin typeface="Calibri"/>
                  <a:ea typeface="Calibri"/>
                  <a:cs typeface="Calibri"/>
                  <a:sym typeface="Calibri"/>
                </a:rPr>
                <a:t>Mnemonics</a:t>
              </a:r>
              <a:endParaRPr sz="1200">
                <a:solidFill>
                  <a:schemeClr val="dk1"/>
                </a:solidFill>
              </a:endParaRPr>
            </a:p>
          </p:txBody>
        </p:sp>
        <p:sp>
          <p:nvSpPr>
            <p:cNvPr id="1726" name="Google Shape;1726;p54"/>
            <p:cNvSpPr/>
            <p:nvPr/>
          </p:nvSpPr>
          <p:spPr>
            <a:xfrm>
              <a:off x="4579055" y="125690"/>
              <a:ext cx="2080200" cy="1248000"/>
            </a:xfrm>
            <a:prstGeom prst="rect">
              <a:avLst/>
            </a:prstGeom>
            <a:solidFill>
              <a:srgbClr val="C8BE1E"/>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27" name="Google Shape;1727;p54"/>
            <p:cNvSpPr txBox="1"/>
            <p:nvPr/>
          </p:nvSpPr>
          <p:spPr>
            <a:xfrm>
              <a:off x="4579055" y="125690"/>
              <a:ext cx="2080200" cy="1248000"/>
            </a:xfrm>
            <a:prstGeom prst="rect">
              <a:avLst/>
            </a:prstGeom>
            <a:solidFill>
              <a:srgbClr val="0000FF"/>
            </a:solidFill>
            <a:ln>
              <a:noFill/>
            </a:ln>
          </p:spPr>
          <p:txBody>
            <a:bodyPr anchorCtr="0" anchor="ctr" bIns="75825" lIns="75825" spcFirstLastPara="1" rIns="75825" wrap="square" tIns="75825">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Interrogation [</a:t>
              </a:r>
              <a:r>
                <a:rPr i="1" lang="en-GB" sz="2000">
                  <a:solidFill>
                    <a:schemeClr val="lt1"/>
                  </a:solidFill>
                  <a:latin typeface="Calibri"/>
                  <a:ea typeface="Calibri"/>
                  <a:cs typeface="Calibri"/>
                  <a:sym typeface="Calibri"/>
                </a:rPr>
                <a:t>asking why?]</a:t>
              </a:r>
              <a:endParaRPr sz="1200"/>
            </a:p>
          </p:txBody>
        </p:sp>
        <p:sp>
          <p:nvSpPr>
            <p:cNvPr id="1728" name="Google Shape;1728;p54"/>
            <p:cNvSpPr/>
            <p:nvPr/>
          </p:nvSpPr>
          <p:spPr>
            <a:xfrm>
              <a:off x="6867271" y="125690"/>
              <a:ext cx="2080200" cy="1248000"/>
            </a:xfrm>
            <a:prstGeom prst="rect">
              <a:avLst/>
            </a:prstGeom>
            <a:solidFill>
              <a:srgbClr val="8CAF1D"/>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29" name="Google Shape;1729;p54"/>
            <p:cNvSpPr txBox="1"/>
            <p:nvPr/>
          </p:nvSpPr>
          <p:spPr>
            <a:xfrm>
              <a:off x="6867271" y="125690"/>
              <a:ext cx="2080200" cy="1248000"/>
            </a:xfrm>
            <a:prstGeom prst="rect">
              <a:avLst/>
            </a:prstGeom>
            <a:solidFill>
              <a:srgbClr val="FFF2CC"/>
            </a:solidFill>
            <a:ln>
              <a:noFill/>
            </a:ln>
          </p:spPr>
          <p:txBody>
            <a:bodyPr anchorCtr="0" anchor="ctr" bIns="75825" lIns="75825" spcFirstLastPara="1" rIns="75825" wrap="square" tIns="75825">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dk1"/>
                  </a:solidFill>
                  <a:latin typeface="Calibri"/>
                  <a:ea typeface="Calibri"/>
                  <a:cs typeface="Calibri"/>
                  <a:sym typeface="Calibri"/>
                </a:rPr>
                <a:t>Mind Maps</a:t>
              </a:r>
              <a:endParaRPr sz="1200">
                <a:solidFill>
                  <a:schemeClr val="dk1"/>
                </a:solidFill>
              </a:endParaRPr>
            </a:p>
          </p:txBody>
        </p:sp>
        <p:sp>
          <p:nvSpPr>
            <p:cNvPr id="1730" name="Google Shape;1730;p54"/>
            <p:cNvSpPr/>
            <p:nvPr/>
          </p:nvSpPr>
          <p:spPr>
            <a:xfrm>
              <a:off x="1146730" y="1581828"/>
              <a:ext cx="2080200" cy="1248000"/>
            </a:xfrm>
            <a:prstGeom prst="rect">
              <a:avLst/>
            </a:prstGeom>
            <a:solidFill>
              <a:srgbClr val="55971D"/>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31" name="Google Shape;1731;p54"/>
            <p:cNvSpPr txBox="1"/>
            <p:nvPr/>
          </p:nvSpPr>
          <p:spPr>
            <a:xfrm>
              <a:off x="1146730" y="1581828"/>
              <a:ext cx="2080200" cy="1248000"/>
            </a:xfrm>
            <a:prstGeom prst="rect">
              <a:avLst/>
            </a:prstGeom>
            <a:noFill/>
            <a:ln>
              <a:noFill/>
            </a:ln>
          </p:spPr>
          <p:txBody>
            <a:bodyPr anchorCtr="0" anchor="ctr" bIns="75825" lIns="75825" spcFirstLastPara="1" rIns="75825" wrap="square" tIns="75825">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 [</a:t>
              </a:r>
              <a:r>
                <a:rPr i="1" lang="en-GB" sz="2000">
                  <a:solidFill>
                    <a:schemeClr val="lt1"/>
                  </a:solidFill>
                  <a:latin typeface="Calibri"/>
                  <a:ea typeface="Calibri"/>
                  <a:cs typeface="Calibri"/>
                  <a:sym typeface="Calibri"/>
                </a:rPr>
                <a:t>Preview, Question, Read, Say, Test</a:t>
              </a:r>
              <a:r>
                <a:rPr lang="en-GB" sz="2000">
                  <a:solidFill>
                    <a:schemeClr val="lt1"/>
                  </a:solidFill>
                  <a:latin typeface="Calibri"/>
                  <a:ea typeface="Calibri"/>
                  <a:cs typeface="Calibri"/>
                  <a:sym typeface="Calibri"/>
                </a:rPr>
                <a:t>]</a:t>
              </a:r>
              <a:endParaRPr sz="1200"/>
            </a:p>
          </p:txBody>
        </p:sp>
        <p:sp>
          <p:nvSpPr>
            <p:cNvPr id="1732" name="Google Shape;1732;p54"/>
            <p:cNvSpPr/>
            <p:nvPr/>
          </p:nvSpPr>
          <p:spPr>
            <a:xfrm>
              <a:off x="3434947" y="1581828"/>
              <a:ext cx="2080200" cy="1248000"/>
            </a:xfrm>
            <a:prstGeom prst="rect">
              <a:avLst/>
            </a:prstGeom>
            <a:solidFill>
              <a:srgbClr val="2C801B"/>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33" name="Google Shape;1733;p54"/>
            <p:cNvSpPr txBox="1"/>
            <p:nvPr/>
          </p:nvSpPr>
          <p:spPr>
            <a:xfrm>
              <a:off x="3434947" y="1581828"/>
              <a:ext cx="2080200" cy="1248000"/>
            </a:xfrm>
            <a:prstGeom prst="rect">
              <a:avLst/>
            </a:prstGeom>
            <a:solidFill>
              <a:srgbClr val="E23F5E"/>
            </a:solidFill>
            <a:ln>
              <a:noFill/>
            </a:ln>
          </p:spPr>
          <p:txBody>
            <a:bodyPr anchorCtr="0" anchor="ctr" bIns="75825" lIns="75825" spcFirstLastPara="1" rIns="75825" wrap="square" tIns="75825">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Past Papers</a:t>
              </a:r>
              <a:endParaRPr sz="1200"/>
            </a:p>
          </p:txBody>
        </p:sp>
        <p:sp>
          <p:nvSpPr>
            <p:cNvPr id="1734" name="Google Shape;1734;p54"/>
            <p:cNvSpPr/>
            <p:nvPr/>
          </p:nvSpPr>
          <p:spPr>
            <a:xfrm>
              <a:off x="5723163" y="1581828"/>
              <a:ext cx="2080200" cy="1248000"/>
            </a:xfrm>
            <a:prstGeom prst="rect">
              <a:avLst/>
            </a:prstGeom>
            <a:solidFill>
              <a:srgbClr val="186923"/>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35" name="Google Shape;1735;p54"/>
            <p:cNvSpPr txBox="1"/>
            <p:nvPr/>
          </p:nvSpPr>
          <p:spPr>
            <a:xfrm>
              <a:off x="5723163" y="1581828"/>
              <a:ext cx="2080200" cy="1248000"/>
            </a:xfrm>
            <a:prstGeom prst="rect">
              <a:avLst/>
            </a:prstGeom>
            <a:solidFill>
              <a:srgbClr val="FF9900"/>
            </a:solidFill>
            <a:ln>
              <a:noFill/>
            </a:ln>
          </p:spPr>
          <p:txBody>
            <a:bodyPr anchorCtr="0" anchor="ctr" bIns="75825" lIns="75825" spcFirstLastPara="1" rIns="75825" wrap="square" tIns="75825">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Study buddy</a:t>
              </a:r>
              <a:endParaRPr sz="1200"/>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9" name="Shape 1739"/>
        <p:cNvGrpSpPr/>
        <p:nvPr/>
      </p:nvGrpSpPr>
      <p:grpSpPr>
        <a:xfrm>
          <a:off x="0" y="0"/>
          <a:ext cx="0" cy="0"/>
          <a:chOff x="0" y="0"/>
          <a:chExt cx="0" cy="0"/>
        </a:xfrm>
      </p:grpSpPr>
      <p:sp>
        <p:nvSpPr>
          <p:cNvPr id="1740" name="Google Shape;1740;p55"/>
          <p:cNvSpPr txBox="1"/>
          <p:nvPr>
            <p:ph type="title"/>
          </p:nvPr>
        </p:nvSpPr>
        <p:spPr>
          <a:xfrm>
            <a:off x="6092" y="1432800"/>
            <a:ext cx="8440500" cy="49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t/>
            </a:r>
            <a:endParaRPr/>
          </a:p>
        </p:txBody>
      </p:sp>
      <p:sp>
        <p:nvSpPr>
          <p:cNvPr id="1741" name="Google Shape;1741;p55"/>
          <p:cNvSpPr txBox="1"/>
          <p:nvPr>
            <p:ph type="title"/>
          </p:nvPr>
        </p:nvSpPr>
        <p:spPr>
          <a:xfrm>
            <a:off x="353328" y="273845"/>
            <a:ext cx="8469900" cy="994200"/>
          </a:xfrm>
          <a:prstGeom prst="rect">
            <a:avLst/>
          </a:prstGeom>
          <a:solidFill>
            <a:srgbClr val="1C4587"/>
          </a:solidFill>
          <a:ln>
            <a:noFill/>
          </a:ln>
        </p:spPr>
        <p:txBody>
          <a:bodyPr anchorCtr="0" anchor="ctr" bIns="39550" lIns="79125" spcFirstLastPara="1" rIns="79125" wrap="square" tIns="39550">
            <a:normAutofit/>
          </a:bodyPr>
          <a:lstStyle/>
          <a:p>
            <a:pPr indent="0" lvl="0" marL="0" rtl="0" algn="ctr">
              <a:lnSpc>
                <a:spcPct val="90000"/>
              </a:lnSpc>
              <a:spcBef>
                <a:spcPts val="0"/>
              </a:spcBef>
              <a:spcAft>
                <a:spcPts val="0"/>
              </a:spcAft>
              <a:buClr>
                <a:schemeClr val="lt1"/>
              </a:buClr>
              <a:buSzPts val="3800"/>
              <a:buFont typeface="Play"/>
              <a:buNone/>
            </a:pPr>
            <a:r>
              <a:rPr lang="en-GB"/>
              <a:t>Frequency of revision </a:t>
            </a:r>
            <a:endParaRPr/>
          </a:p>
        </p:txBody>
      </p:sp>
      <p:grpSp>
        <p:nvGrpSpPr>
          <p:cNvPr id="1742" name="Google Shape;1742;p55"/>
          <p:cNvGrpSpPr/>
          <p:nvPr/>
        </p:nvGrpSpPr>
        <p:grpSpPr>
          <a:xfrm>
            <a:off x="352436" y="1482751"/>
            <a:ext cx="8470181" cy="2850638"/>
            <a:chOff x="0" y="68249"/>
            <a:chExt cx="9175800" cy="3800850"/>
          </a:xfrm>
        </p:grpSpPr>
        <p:sp>
          <p:nvSpPr>
            <p:cNvPr id="1743" name="Google Shape;1743;p55"/>
            <p:cNvSpPr/>
            <p:nvPr/>
          </p:nvSpPr>
          <p:spPr>
            <a:xfrm>
              <a:off x="0" y="68249"/>
              <a:ext cx="9175800" cy="718800"/>
            </a:xfrm>
            <a:prstGeom prst="roundRect">
              <a:avLst>
                <a:gd fmla="val 16667" name="adj"/>
              </a:avLst>
            </a:prstGeom>
            <a:solidFill>
              <a:srgbClr val="176B22"/>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44" name="Google Shape;1744;p55"/>
            <p:cNvSpPr txBox="1"/>
            <p:nvPr/>
          </p:nvSpPr>
          <p:spPr>
            <a:xfrm>
              <a:off x="35083" y="103332"/>
              <a:ext cx="9105600" cy="6486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b="0" i="0" lang="en-GB" sz="1600">
                  <a:solidFill>
                    <a:schemeClr val="lt1"/>
                  </a:solidFill>
                  <a:latin typeface="Arial"/>
                  <a:ea typeface="Arial"/>
                  <a:cs typeface="Arial"/>
                  <a:sym typeface="Arial"/>
                </a:rPr>
                <a:t>Revision must be done as many times as you study.</a:t>
              </a:r>
              <a:endParaRPr sz="1600">
                <a:solidFill>
                  <a:schemeClr val="lt1"/>
                </a:solidFill>
                <a:latin typeface="Arial"/>
                <a:ea typeface="Arial"/>
                <a:cs typeface="Arial"/>
                <a:sym typeface="Arial"/>
              </a:endParaRPr>
            </a:p>
          </p:txBody>
        </p:sp>
        <p:sp>
          <p:nvSpPr>
            <p:cNvPr id="1745" name="Google Shape;1745;p55"/>
            <p:cNvSpPr/>
            <p:nvPr/>
          </p:nvSpPr>
          <p:spPr>
            <a:xfrm>
              <a:off x="0" y="838762"/>
              <a:ext cx="9175800" cy="718800"/>
            </a:xfrm>
            <a:prstGeom prst="roundRect">
              <a:avLst>
                <a:gd fmla="val 16667" name="adj"/>
              </a:avLst>
            </a:prstGeom>
            <a:solidFill>
              <a:srgbClr val="168344"/>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46" name="Google Shape;1746;p55"/>
            <p:cNvSpPr txBox="1"/>
            <p:nvPr/>
          </p:nvSpPr>
          <p:spPr>
            <a:xfrm>
              <a:off x="35083" y="873845"/>
              <a:ext cx="9105600" cy="6486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b="0" i="0" lang="en-GB" sz="1600">
                  <a:solidFill>
                    <a:schemeClr val="lt1"/>
                  </a:solidFill>
                  <a:latin typeface="Arial"/>
                  <a:ea typeface="Arial"/>
                  <a:cs typeface="Arial"/>
                  <a:sym typeface="Arial"/>
                </a:rPr>
                <a:t>It means that revision must follow every time you study.</a:t>
              </a:r>
              <a:endParaRPr sz="1600">
                <a:solidFill>
                  <a:schemeClr val="lt1"/>
                </a:solidFill>
                <a:latin typeface="Arial"/>
                <a:ea typeface="Arial"/>
                <a:cs typeface="Arial"/>
                <a:sym typeface="Arial"/>
              </a:endParaRPr>
            </a:p>
          </p:txBody>
        </p:sp>
        <p:sp>
          <p:nvSpPr>
            <p:cNvPr id="1747" name="Google Shape;1747;p55"/>
            <p:cNvSpPr/>
            <p:nvPr/>
          </p:nvSpPr>
          <p:spPr>
            <a:xfrm>
              <a:off x="0" y="1609274"/>
              <a:ext cx="9175800" cy="718800"/>
            </a:xfrm>
            <a:prstGeom prst="roundRect">
              <a:avLst>
                <a:gd fmla="val 16667" name="adj"/>
              </a:avLst>
            </a:prstGeom>
            <a:solidFill>
              <a:srgbClr val="149D74"/>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48" name="Google Shape;1748;p55"/>
            <p:cNvSpPr txBox="1"/>
            <p:nvPr/>
          </p:nvSpPr>
          <p:spPr>
            <a:xfrm>
              <a:off x="35083" y="1644357"/>
              <a:ext cx="9105600" cy="6486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b="0" i="0" lang="en-GB" sz="1600">
                  <a:solidFill>
                    <a:schemeClr val="lt1"/>
                  </a:solidFill>
                  <a:latin typeface="Arial"/>
                  <a:ea typeface="Arial"/>
                  <a:cs typeface="Arial"/>
                  <a:sym typeface="Arial"/>
                </a:rPr>
                <a:t>Revision must be done every day.</a:t>
              </a:r>
              <a:endParaRPr sz="1600">
                <a:solidFill>
                  <a:schemeClr val="lt1"/>
                </a:solidFill>
                <a:latin typeface="Arial"/>
                <a:ea typeface="Arial"/>
                <a:cs typeface="Arial"/>
                <a:sym typeface="Arial"/>
              </a:endParaRPr>
            </a:p>
          </p:txBody>
        </p:sp>
        <p:sp>
          <p:nvSpPr>
            <p:cNvPr id="1749" name="Google Shape;1749;p55"/>
            <p:cNvSpPr/>
            <p:nvPr/>
          </p:nvSpPr>
          <p:spPr>
            <a:xfrm>
              <a:off x="0" y="2379787"/>
              <a:ext cx="9175800" cy="718800"/>
            </a:xfrm>
            <a:prstGeom prst="roundRect">
              <a:avLst>
                <a:gd fmla="val 16667" name="adj"/>
              </a:avLst>
            </a:prstGeom>
            <a:solidFill>
              <a:srgbClr val="11B8B5"/>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50" name="Google Shape;1750;p55"/>
            <p:cNvSpPr txBox="1"/>
            <p:nvPr/>
          </p:nvSpPr>
          <p:spPr>
            <a:xfrm>
              <a:off x="35083" y="2414870"/>
              <a:ext cx="9105600" cy="6486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b="0" i="0" lang="en-GB" sz="1600">
                  <a:solidFill>
                    <a:schemeClr val="lt1"/>
                  </a:solidFill>
                  <a:latin typeface="Arial"/>
                  <a:ea typeface="Arial"/>
                  <a:cs typeface="Arial"/>
                  <a:sym typeface="Arial"/>
                </a:rPr>
                <a:t>Before you start your studies today, revise what you studied yesterday using the brief notes you had made.</a:t>
              </a:r>
              <a:endParaRPr sz="1600">
                <a:solidFill>
                  <a:schemeClr val="lt1"/>
                </a:solidFill>
                <a:latin typeface="Arial"/>
                <a:ea typeface="Arial"/>
                <a:cs typeface="Arial"/>
                <a:sym typeface="Arial"/>
              </a:endParaRPr>
            </a:p>
          </p:txBody>
        </p:sp>
        <p:sp>
          <p:nvSpPr>
            <p:cNvPr id="1751" name="Google Shape;1751;p55"/>
            <p:cNvSpPr/>
            <p:nvPr/>
          </p:nvSpPr>
          <p:spPr>
            <a:xfrm>
              <a:off x="0" y="3150299"/>
              <a:ext cx="9175800" cy="718800"/>
            </a:xfrm>
            <a:prstGeom prst="roundRect">
              <a:avLst>
                <a:gd fmla="val 16667" name="adj"/>
              </a:avLst>
            </a:prstGeom>
            <a:solidFill>
              <a:srgbClr val="0C9ED5"/>
            </a:solidFill>
            <a:ln cap="flat" cmpd="sng" w="16475">
              <a:solidFill>
                <a:schemeClr val="lt1"/>
              </a:solidFill>
              <a:prstDash val="solid"/>
              <a:miter lim="800000"/>
              <a:headEnd len="sm" w="sm" type="none"/>
              <a:tailEnd len="sm" w="sm" type="none"/>
            </a:ln>
          </p:spPr>
          <p:txBody>
            <a:bodyPr anchorCtr="0" anchor="ctr" bIns="79125" lIns="79125" spcFirstLastPara="1" rIns="79125" wrap="square" tIns="79125">
              <a:noAutofit/>
            </a:bodyPr>
            <a:lstStyle/>
            <a:p>
              <a:pPr indent="0" lvl="0" marL="0" rtl="0" algn="l">
                <a:spcBef>
                  <a:spcPts val="0"/>
                </a:spcBef>
                <a:spcAft>
                  <a:spcPts val="0"/>
                </a:spcAft>
                <a:buNone/>
              </a:pPr>
              <a:r>
                <a:t/>
              </a:r>
              <a:endParaRPr/>
            </a:p>
          </p:txBody>
        </p:sp>
        <p:sp>
          <p:nvSpPr>
            <p:cNvPr id="1752" name="Google Shape;1752;p55"/>
            <p:cNvSpPr txBox="1"/>
            <p:nvPr/>
          </p:nvSpPr>
          <p:spPr>
            <a:xfrm>
              <a:off x="35083" y="3185382"/>
              <a:ext cx="9105600" cy="648600"/>
            </a:xfrm>
            <a:prstGeom prst="rect">
              <a:avLst/>
            </a:prstGeom>
            <a:noFill/>
            <a:ln>
              <a:noFill/>
            </a:ln>
          </p:spPr>
          <p:txBody>
            <a:bodyPr anchorCtr="0" anchor="ctr" bIns="59350" lIns="59350" spcFirstLastPara="1" rIns="59350" wrap="square" tIns="59350">
              <a:noAutofit/>
            </a:bodyPr>
            <a:lstStyle/>
            <a:p>
              <a:pPr indent="0" lvl="0" marL="0" marR="0" rtl="0" algn="l">
                <a:lnSpc>
                  <a:spcPct val="90000"/>
                </a:lnSpc>
                <a:spcBef>
                  <a:spcPts val="0"/>
                </a:spcBef>
                <a:spcAft>
                  <a:spcPts val="0"/>
                </a:spcAft>
                <a:buClr>
                  <a:schemeClr val="lt1"/>
                </a:buClr>
                <a:buSzPts val="1600"/>
                <a:buFont typeface="Arial"/>
                <a:buNone/>
              </a:pPr>
              <a:r>
                <a:rPr b="0" i="0" lang="en-GB" sz="1600">
                  <a:solidFill>
                    <a:schemeClr val="lt1"/>
                  </a:solidFill>
                  <a:latin typeface="Arial"/>
                  <a:ea typeface="Arial"/>
                  <a:cs typeface="Arial"/>
                  <a:sym typeface="Arial"/>
                </a:rPr>
                <a:t>At the end of the week, revise the whole week’s studies.</a:t>
              </a:r>
              <a:endParaRPr sz="1600">
                <a:solidFill>
                  <a:schemeClr val="lt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6" name="Shape 1756"/>
        <p:cNvGrpSpPr/>
        <p:nvPr/>
      </p:nvGrpSpPr>
      <p:grpSpPr>
        <a:xfrm>
          <a:off x="0" y="0"/>
          <a:ext cx="0" cy="0"/>
          <a:chOff x="0" y="0"/>
          <a:chExt cx="0" cy="0"/>
        </a:xfrm>
      </p:grpSpPr>
      <p:sp>
        <p:nvSpPr>
          <p:cNvPr id="1757" name="Google Shape;1757;p56"/>
          <p:cNvSpPr txBox="1"/>
          <p:nvPr>
            <p:ph type="title"/>
          </p:nvPr>
        </p:nvSpPr>
        <p:spPr>
          <a:xfrm>
            <a:off x="353328" y="273845"/>
            <a:ext cx="8469900" cy="994200"/>
          </a:xfrm>
          <a:prstGeom prst="rect">
            <a:avLst/>
          </a:prstGeom>
          <a:noFill/>
          <a:ln>
            <a:noFill/>
          </a:ln>
        </p:spPr>
        <p:txBody>
          <a:bodyPr anchorCtr="0" anchor="ctr" bIns="39550" lIns="79125" spcFirstLastPara="1" rIns="79125" wrap="square" tIns="39550">
            <a:normAutofit/>
          </a:bodyPr>
          <a:lstStyle/>
          <a:p>
            <a:pPr indent="0" lvl="0" marL="0" rtl="0" algn="ctr">
              <a:lnSpc>
                <a:spcPct val="90000"/>
              </a:lnSpc>
              <a:spcBef>
                <a:spcPts val="0"/>
              </a:spcBef>
              <a:spcAft>
                <a:spcPts val="0"/>
              </a:spcAft>
              <a:buClr>
                <a:schemeClr val="lt1"/>
              </a:buClr>
              <a:buSzPts val="3800"/>
              <a:buFont typeface="Play"/>
              <a:buNone/>
            </a:pPr>
            <a:r>
              <a:rPr lang="en-GB"/>
              <a:t>Starting Early… What can I be doing?</a:t>
            </a:r>
            <a:endParaRPr/>
          </a:p>
        </p:txBody>
      </p:sp>
      <p:grpSp>
        <p:nvGrpSpPr>
          <p:cNvPr id="1758" name="Google Shape;1758;p56"/>
          <p:cNvGrpSpPr/>
          <p:nvPr/>
        </p:nvGrpSpPr>
        <p:grpSpPr>
          <a:xfrm>
            <a:off x="65331" y="1333065"/>
            <a:ext cx="8971627" cy="1862504"/>
            <a:chOff x="4480" y="975743"/>
            <a:chExt cx="9166882" cy="1985400"/>
          </a:xfrm>
        </p:grpSpPr>
        <p:sp>
          <p:nvSpPr>
            <p:cNvPr id="1759" name="Google Shape;1759;p56"/>
            <p:cNvSpPr/>
            <p:nvPr/>
          </p:nvSpPr>
          <p:spPr>
            <a:xfrm>
              <a:off x="4480" y="975743"/>
              <a:ext cx="1389000" cy="1985400"/>
            </a:xfrm>
            <a:prstGeom prst="roundRect">
              <a:avLst>
                <a:gd fmla="val 10000" name="adj"/>
              </a:avLst>
            </a:prstGeom>
            <a:solidFill>
              <a:srgbClr val="A02891"/>
            </a:solidFill>
            <a:ln cap="flat" cmpd="sng" w="18700">
              <a:solidFill>
                <a:schemeClr val="lt1"/>
              </a:solidFill>
              <a:prstDash val="solid"/>
              <a:miter lim="800000"/>
              <a:headEnd len="sm" w="sm" type="none"/>
              <a:tailEnd len="sm" w="sm" type="none"/>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60" name="Google Shape;1760;p56"/>
            <p:cNvSpPr txBox="1"/>
            <p:nvPr/>
          </p:nvSpPr>
          <p:spPr>
            <a:xfrm>
              <a:off x="45160" y="1016423"/>
              <a:ext cx="1307400" cy="1904100"/>
            </a:xfrm>
            <a:prstGeom prst="rect">
              <a:avLst/>
            </a:prstGeom>
            <a:noFill/>
            <a:ln>
              <a:noFill/>
            </a:ln>
          </p:spPr>
          <p:txBody>
            <a:bodyPr anchorCtr="0" anchor="ctr" bIns="67300" lIns="67300" spcFirstLastPara="1" rIns="67300" wrap="square" tIns="67300">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Gather your exam timetable &amp; syllabus content.</a:t>
              </a:r>
              <a:endParaRPr sz="1400"/>
            </a:p>
          </p:txBody>
        </p:sp>
        <p:sp>
          <p:nvSpPr>
            <p:cNvPr id="1761" name="Google Shape;1761;p56"/>
            <p:cNvSpPr/>
            <p:nvPr/>
          </p:nvSpPr>
          <p:spPr>
            <a:xfrm>
              <a:off x="1532278" y="1796275"/>
              <a:ext cx="294300" cy="344400"/>
            </a:xfrm>
            <a:prstGeom prst="rightArrow">
              <a:avLst>
                <a:gd fmla="val 60000" name="adj1"/>
                <a:gd fmla="val 50000" name="adj2"/>
              </a:avLst>
            </a:prstGeom>
            <a:solidFill>
              <a:srgbClr val="A02891"/>
            </a:solidFill>
            <a:ln>
              <a:noFill/>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62" name="Google Shape;1762;p56"/>
            <p:cNvSpPr txBox="1"/>
            <p:nvPr/>
          </p:nvSpPr>
          <p:spPr>
            <a:xfrm>
              <a:off x="1532278" y="1865165"/>
              <a:ext cx="206100" cy="2067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t/>
              </a:r>
              <a:endParaRPr sz="1400">
                <a:solidFill>
                  <a:schemeClr val="lt1"/>
                </a:solidFill>
                <a:latin typeface="Arial"/>
                <a:ea typeface="Arial"/>
                <a:cs typeface="Arial"/>
                <a:sym typeface="Arial"/>
              </a:endParaRPr>
            </a:p>
          </p:txBody>
        </p:sp>
        <p:sp>
          <p:nvSpPr>
            <p:cNvPr id="1763" name="Google Shape;1763;p56"/>
            <p:cNvSpPr/>
            <p:nvPr/>
          </p:nvSpPr>
          <p:spPr>
            <a:xfrm>
              <a:off x="1948950" y="975743"/>
              <a:ext cx="1389000" cy="1985400"/>
            </a:xfrm>
            <a:prstGeom prst="roundRect">
              <a:avLst>
                <a:gd fmla="val 10000" name="adj"/>
              </a:avLst>
            </a:prstGeom>
            <a:solidFill>
              <a:srgbClr val="4A2AA0"/>
            </a:solidFill>
            <a:ln cap="flat" cmpd="sng" w="18700">
              <a:solidFill>
                <a:schemeClr val="lt1"/>
              </a:solidFill>
              <a:prstDash val="solid"/>
              <a:miter lim="800000"/>
              <a:headEnd len="sm" w="sm" type="none"/>
              <a:tailEnd len="sm" w="sm" type="none"/>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64" name="Google Shape;1764;p56"/>
            <p:cNvSpPr txBox="1"/>
            <p:nvPr/>
          </p:nvSpPr>
          <p:spPr>
            <a:xfrm>
              <a:off x="1989630" y="1016423"/>
              <a:ext cx="1307400" cy="1904100"/>
            </a:xfrm>
            <a:prstGeom prst="rect">
              <a:avLst/>
            </a:prstGeom>
            <a:noFill/>
            <a:ln>
              <a:noFill/>
            </a:ln>
          </p:spPr>
          <p:txBody>
            <a:bodyPr anchorCtr="0" anchor="ctr" bIns="67300" lIns="67300" spcFirstLastPara="1" rIns="67300" wrap="square" tIns="67300">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Identify topics you’re confident in vs. areas to improve.</a:t>
              </a:r>
              <a:endParaRPr sz="1800">
                <a:solidFill>
                  <a:schemeClr val="lt1"/>
                </a:solidFill>
                <a:latin typeface="Arial"/>
                <a:ea typeface="Arial"/>
                <a:cs typeface="Arial"/>
                <a:sym typeface="Arial"/>
              </a:endParaRPr>
            </a:p>
          </p:txBody>
        </p:sp>
        <p:sp>
          <p:nvSpPr>
            <p:cNvPr id="1765" name="Google Shape;1765;p56"/>
            <p:cNvSpPr/>
            <p:nvPr/>
          </p:nvSpPr>
          <p:spPr>
            <a:xfrm>
              <a:off x="3476749" y="1796275"/>
              <a:ext cx="294300" cy="344400"/>
            </a:xfrm>
            <a:prstGeom prst="rightArrow">
              <a:avLst>
                <a:gd fmla="val 60000" name="adj1"/>
                <a:gd fmla="val 50000" name="adj2"/>
              </a:avLst>
            </a:prstGeom>
            <a:solidFill>
              <a:srgbClr val="2A2CA1"/>
            </a:solidFill>
            <a:ln>
              <a:noFill/>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66" name="Google Shape;1766;p56"/>
            <p:cNvSpPr txBox="1"/>
            <p:nvPr/>
          </p:nvSpPr>
          <p:spPr>
            <a:xfrm>
              <a:off x="3476749" y="1865165"/>
              <a:ext cx="206100" cy="2067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t/>
              </a:r>
              <a:endParaRPr sz="1400">
                <a:solidFill>
                  <a:schemeClr val="lt1"/>
                </a:solidFill>
                <a:latin typeface="Arial"/>
                <a:ea typeface="Arial"/>
                <a:cs typeface="Arial"/>
                <a:sym typeface="Arial"/>
              </a:endParaRPr>
            </a:p>
          </p:txBody>
        </p:sp>
        <p:sp>
          <p:nvSpPr>
            <p:cNvPr id="1767" name="Google Shape;1767;p56"/>
            <p:cNvSpPr/>
            <p:nvPr/>
          </p:nvSpPr>
          <p:spPr>
            <a:xfrm>
              <a:off x="3893421" y="975743"/>
              <a:ext cx="1389000" cy="1985400"/>
            </a:xfrm>
            <a:prstGeom prst="roundRect">
              <a:avLst>
                <a:gd fmla="val 10000" name="adj"/>
              </a:avLst>
            </a:prstGeom>
            <a:solidFill>
              <a:srgbClr val="2B6FA2"/>
            </a:solidFill>
            <a:ln cap="flat" cmpd="sng" w="18700">
              <a:solidFill>
                <a:schemeClr val="lt1"/>
              </a:solidFill>
              <a:prstDash val="solid"/>
              <a:miter lim="800000"/>
              <a:headEnd len="sm" w="sm" type="none"/>
              <a:tailEnd len="sm" w="sm" type="none"/>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68" name="Google Shape;1768;p56"/>
            <p:cNvSpPr txBox="1"/>
            <p:nvPr/>
          </p:nvSpPr>
          <p:spPr>
            <a:xfrm>
              <a:off x="3934101" y="1016423"/>
              <a:ext cx="1307400" cy="1904100"/>
            </a:xfrm>
            <a:prstGeom prst="rect">
              <a:avLst/>
            </a:prstGeom>
            <a:noFill/>
            <a:ln>
              <a:noFill/>
            </a:ln>
          </p:spPr>
          <p:txBody>
            <a:bodyPr anchorCtr="0" anchor="ctr" bIns="67300" lIns="67300" spcFirstLastPara="1" rIns="67300" wrap="square" tIns="67300">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Set long-term goals (e.g., “secure grade 7 in maths”).</a:t>
              </a:r>
              <a:endParaRPr sz="1800">
                <a:solidFill>
                  <a:schemeClr val="lt1"/>
                </a:solidFill>
                <a:latin typeface="Arial"/>
                <a:ea typeface="Arial"/>
                <a:cs typeface="Arial"/>
                <a:sym typeface="Arial"/>
              </a:endParaRPr>
            </a:p>
          </p:txBody>
        </p:sp>
        <p:sp>
          <p:nvSpPr>
            <p:cNvPr id="1769" name="Google Shape;1769;p56"/>
            <p:cNvSpPr/>
            <p:nvPr/>
          </p:nvSpPr>
          <p:spPr>
            <a:xfrm>
              <a:off x="5421219" y="1796275"/>
              <a:ext cx="294300" cy="344400"/>
            </a:xfrm>
            <a:prstGeom prst="rightArrow">
              <a:avLst>
                <a:gd fmla="val 60000" name="adj1"/>
                <a:gd fmla="val 50000" name="adj2"/>
              </a:avLst>
            </a:prstGeom>
            <a:solidFill>
              <a:srgbClr val="2BA492"/>
            </a:solidFill>
            <a:ln>
              <a:noFill/>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70" name="Google Shape;1770;p56"/>
            <p:cNvSpPr txBox="1"/>
            <p:nvPr/>
          </p:nvSpPr>
          <p:spPr>
            <a:xfrm>
              <a:off x="5421219" y="1865165"/>
              <a:ext cx="206100" cy="2067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t/>
              </a:r>
              <a:endParaRPr sz="1400">
                <a:solidFill>
                  <a:schemeClr val="lt1"/>
                </a:solidFill>
                <a:latin typeface="Arial"/>
                <a:ea typeface="Arial"/>
                <a:cs typeface="Arial"/>
                <a:sym typeface="Arial"/>
              </a:endParaRPr>
            </a:p>
          </p:txBody>
        </p:sp>
        <p:sp>
          <p:nvSpPr>
            <p:cNvPr id="1771" name="Google Shape;1771;p56"/>
            <p:cNvSpPr/>
            <p:nvPr/>
          </p:nvSpPr>
          <p:spPr>
            <a:xfrm>
              <a:off x="5837891" y="975743"/>
              <a:ext cx="1389000" cy="1985400"/>
            </a:xfrm>
            <a:prstGeom prst="roundRect">
              <a:avLst>
                <a:gd fmla="val 10000" name="adj"/>
              </a:avLst>
            </a:prstGeom>
            <a:solidFill>
              <a:srgbClr val="2BA471"/>
            </a:solidFill>
            <a:ln cap="flat" cmpd="sng" w="18700">
              <a:solidFill>
                <a:schemeClr val="lt1"/>
              </a:solidFill>
              <a:prstDash val="solid"/>
              <a:miter lim="800000"/>
              <a:headEnd len="sm" w="sm" type="none"/>
              <a:tailEnd len="sm" w="sm" type="none"/>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72" name="Google Shape;1772;p56"/>
            <p:cNvSpPr txBox="1"/>
            <p:nvPr/>
          </p:nvSpPr>
          <p:spPr>
            <a:xfrm>
              <a:off x="5878571" y="1016423"/>
              <a:ext cx="1307400" cy="1904100"/>
            </a:xfrm>
            <a:prstGeom prst="rect">
              <a:avLst/>
            </a:prstGeom>
            <a:noFill/>
            <a:ln>
              <a:noFill/>
            </a:ln>
          </p:spPr>
          <p:txBody>
            <a:bodyPr anchorCtr="0" anchor="ctr" bIns="67300" lIns="67300" spcFirstLastPara="1" rIns="67300" wrap="square" tIns="67300">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Start revision early – last minute cramming never works!</a:t>
              </a:r>
              <a:endParaRPr sz="1400"/>
            </a:p>
          </p:txBody>
        </p:sp>
        <p:sp>
          <p:nvSpPr>
            <p:cNvPr id="1773" name="Google Shape;1773;p56"/>
            <p:cNvSpPr/>
            <p:nvPr/>
          </p:nvSpPr>
          <p:spPr>
            <a:xfrm>
              <a:off x="7365689" y="1796275"/>
              <a:ext cx="294300" cy="344400"/>
            </a:xfrm>
            <a:prstGeom prst="rightArrow">
              <a:avLst>
                <a:gd fmla="val 60000" name="adj1"/>
                <a:gd fmla="val 50000" name="adj2"/>
              </a:avLst>
            </a:prstGeom>
            <a:solidFill>
              <a:srgbClr val="4CA62C"/>
            </a:solidFill>
            <a:ln>
              <a:noFill/>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74" name="Google Shape;1774;p56"/>
            <p:cNvSpPr txBox="1"/>
            <p:nvPr/>
          </p:nvSpPr>
          <p:spPr>
            <a:xfrm>
              <a:off x="7365689" y="1865165"/>
              <a:ext cx="206100" cy="2067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t/>
              </a:r>
              <a:endParaRPr sz="1400">
                <a:solidFill>
                  <a:schemeClr val="lt1"/>
                </a:solidFill>
                <a:latin typeface="Arial"/>
                <a:ea typeface="Arial"/>
                <a:cs typeface="Arial"/>
                <a:sym typeface="Arial"/>
              </a:endParaRPr>
            </a:p>
          </p:txBody>
        </p:sp>
        <p:sp>
          <p:nvSpPr>
            <p:cNvPr id="1775" name="Google Shape;1775;p56"/>
            <p:cNvSpPr/>
            <p:nvPr/>
          </p:nvSpPr>
          <p:spPr>
            <a:xfrm>
              <a:off x="7782362" y="975743"/>
              <a:ext cx="1389000" cy="1985400"/>
            </a:xfrm>
            <a:prstGeom prst="roundRect">
              <a:avLst>
                <a:gd fmla="val 10000" name="adj"/>
              </a:avLst>
            </a:prstGeom>
            <a:solidFill>
              <a:srgbClr val="4CA62C"/>
            </a:solidFill>
            <a:ln cap="flat" cmpd="sng" w="18700">
              <a:solidFill>
                <a:schemeClr val="lt1"/>
              </a:solidFill>
              <a:prstDash val="solid"/>
              <a:miter lim="800000"/>
              <a:headEnd len="sm" w="sm" type="none"/>
              <a:tailEnd len="sm" w="sm" type="none"/>
            </a:ln>
          </p:spPr>
          <p:txBody>
            <a:bodyPr anchorCtr="0" anchor="ctr" bIns="89725" lIns="89725" spcFirstLastPara="1" rIns="89725" wrap="square" tIns="89725">
              <a:noAutofit/>
            </a:bodyPr>
            <a:lstStyle/>
            <a:p>
              <a:pPr indent="0" lvl="0" marL="0" rtl="0" algn="l">
                <a:spcBef>
                  <a:spcPts val="0"/>
                </a:spcBef>
                <a:spcAft>
                  <a:spcPts val="0"/>
                </a:spcAft>
                <a:buNone/>
              </a:pPr>
              <a:r>
                <a:t/>
              </a:r>
              <a:endParaRPr/>
            </a:p>
          </p:txBody>
        </p:sp>
        <p:sp>
          <p:nvSpPr>
            <p:cNvPr id="1776" name="Google Shape;1776;p56"/>
            <p:cNvSpPr txBox="1"/>
            <p:nvPr/>
          </p:nvSpPr>
          <p:spPr>
            <a:xfrm>
              <a:off x="7823042" y="1016423"/>
              <a:ext cx="1307400" cy="1904100"/>
            </a:xfrm>
            <a:prstGeom prst="rect">
              <a:avLst/>
            </a:prstGeom>
            <a:noFill/>
            <a:ln>
              <a:noFill/>
            </a:ln>
          </p:spPr>
          <p:txBody>
            <a:bodyPr anchorCtr="0" anchor="ctr" bIns="67300" lIns="67300" spcFirstLastPara="1" rIns="67300" wrap="square" tIns="67300">
              <a:noAutofit/>
            </a:bodyPr>
            <a:lstStyle/>
            <a:p>
              <a:pPr indent="0" lvl="0" marL="0" marR="0" rtl="0" algn="ctr">
                <a:lnSpc>
                  <a:spcPct val="90000"/>
                </a:lnSpc>
                <a:spcBef>
                  <a:spcPts val="0"/>
                </a:spcBef>
                <a:spcAft>
                  <a:spcPts val="0"/>
                </a:spcAft>
                <a:buClr>
                  <a:schemeClr val="lt1"/>
                </a:buClr>
                <a:buSzPts val="1800"/>
                <a:buFont typeface="Arial"/>
                <a:buNone/>
              </a:pPr>
              <a:r>
                <a:rPr lang="en-GB" sz="1800">
                  <a:solidFill>
                    <a:schemeClr val="lt1"/>
                  </a:solidFill>
                  <a:latin typeface="Arial"/>
                  <a:ea typeface="Arial"/>
                  <a:cs typeface="Arial"/>
                  <a:sym typeface="Arial"/>
                </a:rPr>
                <a:t>Create a revision timetable</a:t>
              </a:r>
              <a:endParaRPr sz="1400"/>
            </a:p>
          </p:txBody>
        </p:sp>
      </p:grpSp>
      <p:grpSp>
        <p:nvGrpSpPr>
          <p:cNvPr id="1777" name="Google Shape;1777;p56"/>
          <p:cNvGrpSpPr/>
          <p:nvPr/>
        </p:nvGrpSpPr>
        <p:grpSpPr>
          <a:xfrm>
            <a:off x="6422340" y="4568283"/>
            <a:ext cx="3077420" cy="342534"/>
            <a:chOff x="547110" y="446"/>
            <a:chExt cx="1507800" cy="904500"/>
          </a:xfrm>
        </p:grpSpPr>
        <p:sp>
          <p:nvSpPr>
            <p:cNvPr id="1778" name="Google Shape;1778;p56"/>
            <p:cNvSpPr/>
            <p:nvPr/>
          </p:nvSpPr>
          <p:spPr>
            <a:xfrm>
              <a:off x="547110" y="446"/>
              <a:ext cx="1507800" cy="904500"/>
            </a:xfrm>
            <a:prstGeom prst="rect">
              <a:avLst/>
            </a:prstGeom>
            <a:solidFill>
              <a:srgbClr val="3A7D22"/>
            </a:solidFill>
            <a:ln cap="flat" cmpd="sng" w="18700">
              <a:solidFill>
                <a:schemeClr val="lt1"/>
              </a:solidFill>
              <a:prstDash val="solid"/>
              <a:miter lim="800000"/>
              <a:headEnd len="sm" w="sm" type="none"/>
              <a:tailEnd len="sm" w="sm" type="none"/>
            </a:ln>
          </p:spPr>
          <p:txBody>
            <a:bodyPr anchorCtr="0" anchor="t" bIns="44850" lIns="89725" spcFirstLastPara="1" rIns="89725" wrap="square" tIns="4485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779" name="Google Shape;1779;p56"/>
            <p:cNvSpPr txBox="1"/>
            <p:nvPr/>
          </p:nvSpPr>
          <p:spPr>
            <a:xfrm>
              <a:off x="547110" y="446"/>
              <a:ext cx="1507800" cy="904500"/>
            </a:xfrm>
            <a:prstGeom prst="rect">
              <a:avLst/>
            </a:prstGeom>
            <a:noFill/>
            <a:ln>
              <a:noFill/>
            </a:ln>
          </p:spPr>
          <p:txBody>
            <a:bodyPr anchorCtr="0" anchor="ctr" bIns="67300" lIns="67300" spcFirstLastPara="1" rIns="67300" wrap="square" tIns="67300">
              <a:noAutofit/>
            </a:bodyPr>
            <a:lstStyle/>
            <a:p>
              <a:pPr indent="0" lvl="0" marL="0" marR="0" rtl="0" algn="l">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Session 1: Getting prepared</a:t>
              </a:r>
              <a:endParaRPr sz="1400"/>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3" name="Shape 1783"/>
        <p:cNvGrpSpPr/>
        <p:nvPr/>
      </p:nvGrpSpPr>
      <p:grpSpPr>
        <a:xfrm>
          <a:off x="0" y="0"/>
          <a:ext cx="0" cy="0"/>
          <a:chOff x="0" y="0"/>
          <a:chExt cx="0" cy="0"/>
        </a:xfrm>
      </p:grpSpPr>
      <p:grpSp>
        <p:nvGrpSpPr>
          <p:cNvPr id="1784" name="Google Shape;1784;p57"/>
          <p:cNvGrpSpPr/>
          <p:nvPr/>
        </p:nvGrpSpPr>
        <p:grpSpPr>
          <a:xfrm>
            <a:off x="676650" y="-29807"/>
            <a:ext cx="7293360" cy="5164711"/>
            <a:chOff x="1134419" y="168025"/>
            <a:chExt cx="7590924" cy="5542130"/>
          </a:xfrm>
        </p:grpSpPr>
        <p:pic>
          <p:nvPicPr>
            <p:cNvPr id="1785" name="Google Shape;1785;p57"/>
            <p:cNvPicPr preferRelativeResize="0"/>
            <p:nvPr/>
          </p:nvPicPr>
          <p:blipFill rotWithShape="1">
            <a:blip r:embed="rId3">
              <a:alphaModFix/>
            </a:blip>
            <a:srcRect b="0" l="0" r="0" t="0"/>
            <a:stretch/>
          </p:blipFill>
          <p:spPr>
            <a:xfrm>
              <a:off x="1134419" y="168025"/>
              <a:ext cx="7590924" cy="5542130"/>
            </a:xfrm>
            <a:prstGeom prst="rect">
              <a:avLst/>
            </a:prstGeom>
            <a:noFill/>
            <a:ln>
              <a:noFill/>
            </a:ln>
          </p:spPr>
        </p:pic>
        <p:pic>
          <p:nvPicPr>
            <p:cNvPr id="1786" name="Google Shape;1786;p57"/>
            <p:cNvPicPr preferRelativeResize="0"/>
            <p:nvPr/>
          </p:nvPicPr>
          <p:blipFill rotWithShape="1">
            <a:blip r:embed="rId4">
              <a:alphaModFix/>
            </a:blip>
            <a:srcRect b="0" l="0" r="0" t="0"/>
            <a:stretch/>
          </p:blipFill>
          <p:spPr>
            <a:xfrm>
              <a:off x="6697164" y="4369117"/>
              <a:ext cx="552450" cy="314325"/>
            </a:xfrm>
            <a:prstGeom prst="rect">
              <a:avLst/>
            </a:prstGeom>
            <a:noFill/>
            <a:ln>
              <a:noFill/>
            </a:ln>
          </p:spPr>
        </p:pic>
      </p:grpSp>
      <p:sp>
        <p:nvSpPr>
          <p:cNvPr id="1787" name="Google Shape;1787;p57"/>
          <p:cNvSpPr txBox="1"/>
          <p:nvPr/>
        </p:nvSpPr>
        <p:spPr>
          <a:xfrm>
            <a:off x="-368803" y="-161848"/>
            <a:ext cx="9175800" cy="53376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None/>
            </a:pPr>
            <a:r>
              <a:t/>
            </a:r>
            <a:endParaRPr sz="2800">
              <a:solidFill>
                <a:srgbClr val="002060"/>
              </a:solidFill>
              <a:latin typeface="Barlow Light"/>
              <a:ea typeface="Barlow Light"/>
              <a:cs typeface="Barlow Light"/>
              <a:sym typeface="Barlow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1" name="Shape 1791"/>
        <p:cNvGrpSpPr/>
        <p:nvPr/>
      </p:nvGrpSpPr>
      <p:grpSpPr>
        <a:xfrm>
          <a:off x="0" y="0"/>
          <a:ext cx="0" cy="0"/>
          <a:chOff x="0" y="0"/>
          <a:chExt cx="0" cy="0"/>
        </a:xfrm>
      </p:grpSpPr>
      <p:pic>
        <p:nvPicPr>
          <p:cNvPr id="1792" name="Google Shape;1792;p58"/>
          <p:cNvPicPr preferRelativeResize="0"/>
          <p:nvPr/>
        </p:nvPicPr>
        <p:blipFill rotWithShape="1">
          <a:blip r:embed="rId3">
            <a:alphaModFix/>
          </a:blip>
          <a:srcRect b="0" l="0" r="0" t="0"/>
          <a:stretch/>
        </p:blipFill>
        <p:spPr>
          <a:xfrm>
            <a:off x="1540700" y="56900"/>
            <a:ext cx="6424751" cy="5086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6" name="Shape 1796"/>
        <p:cNvGrpSpPr/>
        <p:nvPr/>
      </p:nvGrpSpPr>
      <p:grpSpPr>
        <a:xfrm>
          <a:off x="0" y="0"/>
          <a:ext cx="0" cy="0"/>
          <a:chOff x="0" y="0"/>
          <a:chExt cx="0" cy="0"/>
        </a:xfrm>
      </p:grpSpPr>
      <p:sp>
        <p:nvSpPr>
          <p:cNvPr id="1797" name="Google Shape;1797;p59"/>
          <p:cNvSpPr txBox="1"/>
          <p:nvPr>
            <p:ph type="title"/>
          </p:nvPr>
        </p:nvSpPr>
        <p:spPr>
          <a:xfrm>
            <a:off x="353331" y="273844"/>
            <a:ext cx="8469900" cy="700500"/>
          </a:xfrm>
          <a:prstGeom prst="rect">
            <a:avLst/>
          </a:prstGeom>
          <a:solidFill>
            <a:srgbClr val="8CAF1D"/>
          </a:solidFill>
          <a:ln>
            <a:noFill/>
          </a:ln>
        </p:spPr>
        <p:txBody>
          <a:bodyPr anchorCtr="0" anchor="ctr" bIns="39550" lIns="79125" spcFirstLastPara="1" rIns="79125" wrap="square" tIns="39550">
            <a:normAutofit/>
          </a:bodyPr>
          <a:lstStyle/>
          <a:p>
            <a:pPr indent="0" lvl="0" marL="0" rtl="0" algn="ctr">
              <a:lnSpc>
                <a:spcPct val="90000"/>
              </a:lnSpc>
              <a:spcBef>
                <a:spcPts val="0"/>
              </a:spcBef>
              <a:spcAft>
                <a:spcPts val="0"/>
              </a:spcAft>
              <a:buClr>
                <a:schemeClr val="lt1"/>
              </a:buClr>
              <a:buSzPts val="3800"/>
              <a:buFont typeface="Play"/>
              <a:buNone/>
            </a:pPr>
            <a:r>
              <a:rPr lang="en-GB">
                <a:solidFill>
                  <a:schemeClr val="dk1"/>
                </a:solidFill>
              </a:rPr>
              <a:t>More examples </a:t>
            </a:r>
            <a:endParaRPr>
              <a:solidFill>
                <a:schemeClr val="dk1"/>
              </a:solidFill>
            </a:endParaRPr>
          </a:p>
        </p:txBody>
      </p:sp>
      <p:pic>
        <p:nvPicPr>
          <p:cNvPr id="1798" name="Google Shape;1798;p59"/>
          <p:cNvPicPr preferRelativeResize="0"/>
          <p:nvPr/>
        </p:nvPicPr>
        <p:blipFill rotWithShape="1">
          <a:blip r:embed="rId3">
            <a:alphaModFix/>
          </a:blip>
          <a:srcRect b="0" l="0" r="0" t="0"/>
          <a:stretch/>
        </p:blipFill>
        <p:spPr>
          <a:xfrm>
            <a:off x="307266" y="1072386"/>
            <a:ext cx="3451373" cy="3080982"/>
          </a:xfrm>
          <a:prstGeom prst="rect">
            <a:avLst/>
          </a:prstGeom>
          <a:noFill/>
          <a:ln>
            <a:noFill/>
          </a:ln>
        </p:spPr>
      </p:pic>
      <p:pic>
        <p:nvPicPr>
          <p:cNvPr id="1799" name="Google Shape;1799;p59"/>
          <p:cNvPicPr preferRelativeResize="0"/>
          <p:nvPr/>
        </p:nvPicPr>
        <p:blipFill rotWithShape="1">
          <a:blip r:embed="rId4">
            <a:alphaModFix/>
          </a:blip>
          <a:srcRect b="0" l="0" r="0" t="0"/>
          <a:stretch/>
        </p:blipFill>
        <p:spPr>
          <a:xfrm>
            <a:off x="4809852" y="1072386"/>
            <a:ext cx="3095568" cy="3080982"/>
          </a:xfrm>
          <a:prstGeom prst="rect">
            <a:avLst/>
          </a:prstGeom>
          <a:noFill/>
          <a:ln>
            <a:noFill/>
          </a:ln>
        </p:spPr>
      </p:pic>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3" name="Shape 1803"/>
        <p:cNvGrpSpPr/>
        <p:nvPr/>
      </p:nvGrpSpPr>
      <p:grpSpPr>
        <a:xfrm>
          <a:off x="0" y="0"/>
          <a:ext cx="0" cy="0"/>
          <a:chOff x="0" y="0"/>
          <a:chExt cx="0" cy="0"/>
        </a:xfrm>
      </p:grpSpPr>
      <p:sp>
        <p:nvSpPr>
          <p:cNvPr id="1804" name="Google Shape;1804;p60"/>
          <p:cNvSpPr txBox="1"/>
          <p:nvPr/>
        </p:nvSpPr>
        <p:spPr>
          <a:xfrm>
            <a:off x="1525450" y="1017519"/>
            <a:ext cx="5829300" cy="1102500"/>
          </a:xfrm>
          <a:prstGeom prst="rect">
            <a:avLst/>
          </a:prstGeom>
          <a:no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None/>
            </a:pPr>
            <a:r>
              <a:rPr b="1" i="0" lang="en-GB" sz="4900" u="none" cap="none" strike="noStrike">
                <a:solidFill>
                  <a:schemeClr val="lt1"/>
                </a:solidFill>
                <a:latin typeface="Calibri"/>
                <a:ea typeface="Calibri"/>
                <a:cs typeface="Calibri"/>
                <a:sym typeface="Calibri"/>
              </a:rPr>
              <a:t>Science</a:t>
            </a:r>
            <a:endParaRPr b="1" i="0" sz="3000" u="none" cap="none" strike="noStrike">
              <a:solidFill>
                <a:schemeClr val="lt1"/>
              </a:solidFill>
            </a:endParaRPr>
          </a:p>
        </p:txBody>
      </p:sp>
      <p:sp>
        <p:nvSpPr>
          <p:cNvPr id="1805" name="Google Shape;1805;p60"/>
          <p:cNvSpPr txBox="1"/>
          <p:nvPr/>
        </p:nvSpPr>
        <p:spPr>
          <a:xfrm>
            <a:off x="2039800" y="1998207"/>
            <a:ext cx="4800600" cy="13146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t/>
            </a:r>
            <a:endParaRPr b="1" i="0" sz="3700" u="none" cap="none" strike="noStrike">
              <a:solidFill>
                <a:schemeClr val="lt1"/>
              </a:solidFill>
              <a:latin typeface="Calibri"/>
              <a:ea typeface="Calibri"/>
              <a:cs typeface="Calibri"/>
              <a:sym typeface="Calibri"/>
            </a:endParaRPr>
          </a:p>
          <a:p>
            <a:pPr indent="0" lvl="0" marL="0" marR="0" rtl="0" algn="ctr">
              <a:lnSpc>
                <a:spcPct val="100000"/>
              </a:lnSpc>
              <a:spcBef>
                <a:spcPts val="480"/>
              </a:spcBef>
              <a:spcAft>
                <a:spcPts val="0"/>
              </a:spcAft>
              <a:buNone/>
            </a:pPr>
            <a:r>
              <a:rPr b="1" i="0" lang="en-GB" sz="4000" u="none" cap="none" strike="noStrike">
                <a:solidFill>
                  <a:schemeClr val="lt1"/>
                </a:solidFill>
                <a:latin typeface="Calibri"/>
                <a:ea typeface="Calibri"/>
                <a:cs typeface="Calibri"/>
                <a:sym typeface="Calibri"/>
              </a:rPr>
              <a:t>Mr K Lysaght</a:t>
            </a:r>
            <a:endParaRPr b="1" i="0" sz="3000" u="none" cap="none" strike="noStrike">
              <a:solidFill>
                <a:schemeClr val="lt1"/>
              </a:solidFill>
            </a:endParaRPr>
          </a:p>
          <a:p>
            <a:pPr indent="0" lvl="0" marL="0" marR="0" rtl="0" algn="ctr">
              <a:lnSpc>
                <a:spcPct val="100000"/>
              </a:lnSpc>
              <a:spcBef>
                <a:spcPts val="480"/>
              </a:spcBef>
              <a:spcAft>
                <a:spcPts val="0"/>
              </a:spcAft>
              <a:buNone/>
            </a:pPr>
            <a:r>
              <a:rPr b="1" i="0" lang="en-GB" sz="4000" u="none" cap="none" strike="noStrike">
                <a:solidFill>
                  <a:schemeClr val="lt1"/>
                </a:solidFill>
                <a:latin typeface="Calibri"/>
                <a:ea typeface="Calibri"/>
                <a:cs typeface="Calibri"/>
                <a:sym typeface="Calibri"/>
              </a:rPr>
              <a:t>Head of Science</a:t>
            </a:r>
            <a:endParaRPr b="1" i="0" sz="3000" u="none" cap="none" strike="noStrike">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9" name="Shape 1809"/>
        <p:cNvGrpSpPr/>
        <p:nvPr/>
      </p:nvGrpSpPr>
      <p:grpSpPr>
        <a:xfrm>
          <a:off x="0" y="0"/>
          <a:ext cx="0" cy="0"/>
          <a:chOff x="0" y="0"/>
          <a:chExt cx="0" cy="0"/>
        </a:xfrm>
      </p:grpSpPr>
      <p:sp>
        <p:nvSpPr>
          <p:cNvPr id="1810" name="Google Shape;1810;p61"/>
          <p:cNvSpPr txBox="1"/>
          <p:nvPr/>
        </p:nvSpPr>
        <p:spPr>
          <a:xfrm>
            <a:off x="868094" y="214213"/>
            <a:ext cx="6997200" cy="857400"/>
          </a:xfrm>
          <a:prstGeom prst="rect">
            <a:avLst/>
          </a:prstGeom>
          <a:noFill/>
          <a:ln>
            <a:noFill/>
          </a:ln>
        </p:spPr>
        <p:txBody>
          <a:bodyPr anchorCtr="0" anchor="ctr" bIns="34275" lIns="68550" spcFirstLastPara="1" rIns="68550" wrap="square" tIns="34275">
            <a:noAutofit/>
          </a:bodyPr>
          <a:lstStyle/>
          <a:p>
            <a:pPr indent="0" lvl="0" marL="0" marR="0" rtl="0" algn="l">
              <a:lnSpc>
                <a:spcPct val="100000"/>
              </a:lnSpc>
              <a:spcBef>
                <a:spcPts val="0"/>
              </a:spcBef>
              <a:spcAft>
                <a:spcPts val="0"/>
              </a:spcAft>
              <a:buNone/>
            </a:pPr>
            <a:r>
              <a:rPr b="0" i="0" lang="en-GB" sz="3300" u="none" cap="none" strike="noStrike">
                <a:solidFill>
                  <a:schemeClr val="lt1"/>
                </a:solidFill>
                <a:latin typeface="Calibri"/>
                <a:ea typeface="Calibri"/>
                <a:cs typeface="Calibri"/>
                <a:sym typeface="Calibri"/>
              </a:rPr>
              <a:t>Trial Examination Information</a:t>
            </a:r>
            <a:endParaRPr b="0" i="0" sz="1400" u="none" cap="none" strike="noStrike">
              <a:solidFill>
                <a:schemeClr val="lt1"/>
              </a:solidFill>
              <a:latin typeface="Arial"/>
              <a:ea typeface="Arial"/>
              <a:cs typeface="Arial"/>
              <a:sym typeface="Arial"/>
            </a:endParaRPr>
          </a:p>
        </p:txBody>
      </p:sp>
      <p:sp>
        <p:nvSpPr>
          <p:cNvPr id="1811" name="Google Shape;1811;p61"/>
          <p:cNvSpPr txBox="1"/>
          <p:nvPr/>
        </p:nvSpPr>
        <p:spPr>
          <a:xfrm>
            <a:off x="1413900" y="975500"/>
            <a:ext cx="6172200" cy="29814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1" i="0" lang="en-GB" sz="1600" u="sng" cap="none" strike="noStrike">
                <a:solidFill>
                  <a:schemeClr val="lt1"/>
                </a:solidFill>
                <a:latin typeface="Arial"/>
                <a:ea typeface="Arial"/>
                <a:cs typeface="Arial"/>
                <a:sym typeface="Arial"/>
              </a:rPr>
              <a:t>Triple Science</a:t>
            </a:r>
            <a:endParaRPr/>
          </a:p>
          <a:p>
            <a:pPr indent="0" lvl="0" marL="0" marR="0" rtl="0" algn="l">
              <a:lnSpc>
                <a:spcPct val="100000"/>
              </a:lnSpc>
              <a:spcBef>
                <a:spcPts val="0"/>
              </a:spcBef>
              <a:spcAft>
                <a:spcPts val="0"/>
              </a:spcAft>
              <a:buNone/>
            </a:pPr>
            <a:r>
              <a:rPr lang="en-GB" sz="1600">
                <a:solidFill>
                  <a:schemeClr val="lt1"/>
                </a:solidFill>
              </a:rPr>
              <a:t>1</a:t>
            </a:r>
            <a:r>
              <a:rPr b="0" i="0" lang="en-GB" sz="1600" u="none" cap="none" strike="noStrike">
                <a:solidFill>
                  <a:schemeClr val="lt1"/>
                </a:solidFill>
                <a:latin typeface="Arial"/>
                <a:ea typeface="Arial"/>
                <a:cs typeface="Arial"/>
                <a:sym typeface="Arial"/>
              </a:rPr>
              <a:t> x Biology </a:t>
            </a:r>
            <a:r>
              <a:rPr b="1" i="0" lang="en-GB" sz="1600" u="none" cap="none" strike="noStrike">
                <a:solidFill>
                  <a:schemeClr val="lt1"/>
                </a:solidFill>
                <a:latin typeface="Arial"/>
                <a:ea typeface="Arial"/>
                <a:cs typeface="Arial"/>
                <a:sym typeface="Arial"/>
              </a:rPr>
              <a:t>Paper </a:t>
            </a:r>
            <a:r>
              <a:rPr b="1" lang="en-GB" sz="1600">
                <a:solidFill>
                  <a:schemeClr val="lt1"/>
                </a:solidFill>
              </a:rPr>
              <a:t>1</a:t>
            </a:r>
            <a:r>
              <a:rPr b="0" i="0" lang="en-GB" sz="1600" u="none" cap="none" strike="noStrike">
                <a:solidFill>
                  <a:schemeClr val="lt1"/>
                </a:solidFill>
                <a:latin typeface="Arial"/>
                <a:ea typeface="Arial"/>
                <a:cs typeface="Arial"/>
                <a:sym typeface="Arial"/>
              </a:rPr>
              <a:t> (1hr 45min) </a:t>
            </a:r>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1 x Chemistry </a:t>
            </a:r>
            <a:r>
              <a:rPr b="1" i="0" lang="en-GB" sz="1600" u="none" cap="none" strike="noStrike">
                <a:solidFill>
                  <a:schemeClr val="lt1"/>
                </a:solidFill>
                <a:latin typeface="Arial"/>
                <a:ea typeface="Arial"/>
                <a:cs typeface="Arial"/>
                <a:sym typeface="Arial"/>
              </a:rPr>
              <a:t>Paper </a:t>
            </a:r>
            <a:r>
              <a:rPr b="1" lang="en-GB" sz="1600">
                <a:solidFill>
                  <a:schemeClr val="lt1"/>
                </a:solidFill>
              </a:rPr>
              <a:t>1</a:t>
            </a:r>
            <a:r>
              <a:rPr b="1" i="0" lang="en-GB" sz="1600" u="none" cap="none" strike="noStrike">
                <a:solidFill>
                  <a:schemeClr val="lt1"/>
                </a:solidFill>
                <a:latin typeface="Arial"/>
                <a:ea typeface="Arial"/>
                <a:cs typeface="Arial"/>
                <a:sym typeface="Arial"/>
              </a:rPr>
              <a:t> </a:t>
            </a:r>
            <a:r>
              <a:rPr b="0" i="0" lang="en-GB" sz="1600" u="none" cap="none" strike="noStrike">
                <a:solidFill>
                  <a:schemeClr val="lt1"/>
                </a:solidFill>
                <a:latin typeface="Arial"/>
                <a:ea typeface="Arial"/>
                <a:cs typeface="Arial"/>
                <a:sym typeface="Arial"/>
              </a:rPr>
              <a:t>(1hr 45min)</a:t>
            </a:r>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1 x Physics </a:t>
            </a:r>
            <a:r>
              <a:rPr b="1" i="0" lang="en-GB" sz="1600" u="none" cap="none" strike="noStrike">
                <a:solidFill>
                  <a:schemeClr val="lt1"/>
                </a:solidFill>
                <a:latin typeface="Arial"/>
                <a:ea typeface="Arial"/>
                <a:cs typeface="Arial"/>
                <a:sym typeface="Arial"/>
              </a:rPr>
              <a:t>Paper </a:t>
            </a:r>
            <a:r>
              <a:rPr b="1" lang="en-GB" sz="1600">
                <a:solidFill>
                  <a:schemeClr val="lt1"/>
                </a:solidFill>
              </a:rPr>
              <a:t>1</a:t>
            </a:r>
            <a:r>
              <a:rPr b="0" i="0" lang="en-GB" sz="1600" u="none" cap="none" strike="noStrike">
                <a:solidFill>
                  <a:schemeClr val="lt1"/>
                </a:solidFill>
                <a:latin typeface="Arial"/>
                <a:ea typeface="Arial"/>
                <a:cs typeface="Arial"/>
                <a:sym typeface="Arial"/>
              </a:rPr>
              <a:t> (1hr 45min)</a:t>
            </a:r>
            <a:endParaRPr/>
          </a:p>
          <a:p>
            <a:pPr indent="0" lvl="0" marL="0" marR="0" rtl="0" algn="l">
              <a:lnSpc>
                <a:spcPct val="100000"/>
              </a:lnSpc>
              <a:spcBef>
                <a:spcPts val="0"/>
              </a:spcBef>
              <a:spcAft>
                <a:spcPts val="0"/>
              </a:spcAft>
              <a:buNone/>
            </a:pPr>
            <a:r>
              <a:rPr b="0" i="1" lang="en-GB" sz="1600" u="none" cap="none" strike="noStrike">
                <a:solidFill>
                  <a:schemeClr val="lt1"/>
                </a:solidFill>
                <a:latin typeface="Arial"/>
                <a:ea typeface="Arial"/>
                <a:cs typeface="Arial"/>
                <a:sym typeface="Arial"/>
              </a:rPr>
              <a:t>Graded separately – 3 grades overall.</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1" i="0" lang="en-GB" sz="1600" u="sng" cap="none" strike="noStrike">
                <a:solidFill>
                  <a:schemeClr val="lt1"/>
                </a:solidFill>
                <a:latin typeface="Arial"/>
                <a:ea typeface="Arial"/>
                <a:cs typeface="Arial"/>
                <a:sym typeface="Arial"/>
              </a:rPr>
              <a:t>Combined Science</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1 x Biology</a:t>
            </a:r>
            <a:r>
              <a:rPr b="1" i="0" lang="en-GB" sz="1600" u="none" cap="none" strike="noStrike">
                <a:solidFill>
                  <a:schemeClr val="lt1"/>
                </a:solidFill>
                <a:latin typeface="Arial"/>
                <a:ea typeface="Arial"/>
                <a:cs typeface="Arial"/>
                <a:sym typeface="Arial"/>
              </a:rPr>
              <a:t> Paper </a:t>
            </a:r>
            <a:r>
              <a:rPr b="1" lang="en-GB" sz="1600">
                <a:solidFill>
                  <a:schemeClr val="lt1"/>
                </a:solidFill>
              </a:rPr>
              <a:t>1</a:t>
            </a:r>
            <a:r>
              <a:rPr b="0" i="0" lang="en-GB" sz="1600" u="none" cap="none" strike="noStrike">
                <a:solidFill>
                  <a:schemeClr val="lt1"/>
                </a:solidFill>
                <a:latin typeface="Arial"/>
                <a:ea typeface="Arial"/>
                <a:cs typeface="Arial"/>
                <a:sym typeface="Arial"/>
              </a:rPr>
              <a:t> (1hr 15min)</a:t>
            </a:r>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1 x Chemistry </a:t>
            </a:r>
            <a:r>
              <a:rPr b="1" i="0" lang="en-GB" sz="1600" u="none" cap="none" strike="noStrike">
                <a:solidFill>
                  <a:schemeClr val="lt1"/>
                </a:solidFill>
                <a:latin typeface="Arial"/>
                <a:ea typeface="Arial"/>
                <a:cs typeface="Arial"/>
                <a:sym typeface="Arial"/>
              </a:rPr>
              <a:t>Paper </a:t>
            </a:r>
            <a:r>
              <a:rPr b="1" lang="en-GB" sz="1600">
                <a:solidFill>
                  <a:schemeClr val="lt1"/>
                </a:solidFill>
              </a:rPr>
              <a:t>1</a:t>
            </a:r>
            <a:r>
              <a:rPr b="1" i="0" lang="en-GB" sz="1600" u="none" cap="none" strike="noStrike">
                <a:solidFill>
                  <a:schemeClr val="lt1"/>
                </a:solidFill>
                <a:latin typeface="Arial"/>
                <a:ea typeface="Arial"/>
                <a:cs typeface="Arial"/>
                <a:sym typeface="Arial"/>
              </a:rPr>
              <a:t> </a:t>
            </a:r>
            <a:r>
              <a:rPr b="0" i="0" lang="en-GB" sz="1600" u="none" cap="none" strike="noStrike">
                <a:solidFill>
                  <a:schemeClr val="lt1"/>
                </a:solidFill>
                <a:latin typeface="Arial"/>
                <a:ea typeface="Arial"/>
                <a:cs typeface="Arial"/>
                <a:sym typeface="Arial"/>
              </a:rPr>
              <a:t>(1hr 15min)</a:t>
            </a:r>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1 x Physics </a:t>
            </a:r>
            <a:r>
              <a:rPr b="1" i="0" lang="en-GB" sz="1600" u="none" cap="none" strike="noStrike">
                <a:solidFill>
                  <a:schemeClr val="lt1"/>
                </a:solidFill>
                <a:latin typeface="Arial"/>
                <a:ea typeface="Arial"/>
                <a:cs typeface="Arial"/>
                <a:sym typeface="Arial"/>
              </a:rPr>
              <a:t>Paper </a:t>
            </a:r>
            <a:r>
              <a:rPr b="1" lang="en-GB" sz="1600">
                <a:solidFill>
                  <a:schemeClr val="lt1"/>
                </a:solidFill>
              </a:rPr>
              <a:t>1</a:t>
            </a:r>
            <a:r>
              <a:rPr b="1" i="0" lang="en-GB" sz="1600" u="none" cap="none" strike="noStrike">
                <a:solidFill>
                  <a:schemeClr val="lt1"/>
                </a:solidFill>
                <a:latin typeface="Arial"/>
                <a:ea typeface="Arial"/>
                <a:cs typeface="Arial"/>
                <a:sym typeface="Arial"/>
              </a:rPr>
              <a:t> </a:t>
            </a:r>
            <a:r>
              <a:rPr b="0" i="0" lang="en-GB" sz="1600" u="none" cap="none" strike="noStrike">
                <a:solidFill>
                  <a:schemeClr val="lt1"/>
                </a:solidFill>
                <a:latin typeface="Arial"/>
                <a:ea typeface="Arial"/>
                <a:cs typeface="Arial"/>
                <a:sym typeface="Arial"/>
              </a:rPr>
              <a:t>(1hr 15min)</a:t>
            </a:r>
            <a:endParaRPr/>
          </a:p>
          <a:p>
            <a:pPr indent="0" lvl="0" marL="0" marR="0" rtl="0" algn="l">
              <a:lnSpc>
                <a:spcPct val="100000"/>
              </a:lnSpc>
              <a:spcBef>
                <a:spcPts val="0"/>
              </a:spcBef>
              <a:spcAft>
                <a:spcPts val="0"/>
              </a:spcAft>
              <a:buNone/>
            </a:pPr>
            <a:r>
              <a:rPr b="0" i="1" lang="en-GB" sz="1600" u="none" cap="none" strike="noStrike">
                <a:solidFill>
                  <a:schemeClr val="lt1"/>
                </a:solidFill>
                <a:latin typeface="Arial"/>
                <a:ea typeface="Arial"/>
                <a:cs typeface="Arial"/>
                <a:sym typeface="Arial"/>
              </a:rPr>
              <a:t>Combined double grade e.g. 4,4 or 5,4</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5" name="Shape 1815"/>
        <p:cNvGrpSpPr/>
        <p:nvPr/>
      </p:nvGrpSpPr>
      <p:grpSpPr>
        <a:xfrm>
          <a:off x="0" y="0"/>
          <a:ext cx="0" cy="0"/>
          <a:chOff x="0" y="0"/>
          <a:chExt cx="0" cy="0"/>
        </a:xfrm>
      </p:grpSpPr>
      <p:sp>
        <p:nvSpPr>
          <p:cNvPr id="1816" name="Google Shape;1816;p62"/>
          <p:cNvSpPr txBox="1"/>
          <p:nvPr/>
        </p:nvSpPr>
        <p:spPr>
          <a:xfrm>
            <a:off x="158536" y="169588"/>
            <a:ext cx="4343700" cy="3960600"/>
          </a:xfrm>
          <a:prstGeom prst="rect">
            <a:avLst/>
          </a:prstGeom>
          <a:noFill/>
          <a:ln cap="flat" cmpd="sng" w="9525">
            <a:solidFill>
              <a:schemeClr val="lt1"/>
            </a:solidFill>
            <a:prstDash val="solid"/>
            <a:round/>
            <a:headEnd len="sm" w="sm" type="none"/>
            <a:tailEnd len="sm" w="sm" type="none"/>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rPr b="1" i="0" lang="en-GB" sz="2400" u="sng" cap="none" strike="noStrike">
                <a:solidFill>
                  <a:schemeClr val="lt1"/>
                </a:solidFill>
                <a:latin typeface="Arial"/>
                <a:ea typeface="Arial"/>
                <a:cs typeface="Arial"/>
                <a:sym typeface="Arial"/>
              </a:rPr>
              <a:t>Higher Tier – Triple</a:t>
            </a:r>
            <a:endParaRPr/>
          </a:p>
          <a:p>
            <a:pPr indent="0" lvl="0" marL="0" marR="0" rtl="0" algn="ctr">
              <a:lnSpc>
                <a:spcPct val="100000"/>
              </a:lnSpc>
              <a:spcBef>
                <a:spcPts val="0"/>
              </a:spcBef>
              <a:spcAft>
                <a:spcPts val="0"/>
              </a:spcAft>
              <a:buNone/>
            </a:pPr>
            <a:r>
              <a:t/>
            </a:r>
            <a:endParaRPr b="1" i="0" sz="20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1" lang="en-GB" sz="1800" u="none" cap="none" strike="noStrike">
                <a:solidFill>
                  <a:schemeClr val="lt1"/>
                </a:solidFill>
                <a:latin typeface="Arial"/>
                <a:ea typeface="Arial"/>
                <a:cs typeface="Arial"/>
                <a:sym typeface="Arial"/>
              </a:rPr>
              <a:t>Standard and High demand questions only.</a:t>
            </a:r>
            <a:endParaRPr/>
          </a:p>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GB" sz="2400" u="none" cap="none" strike="noStrike">
                <a:solidFill>
                  <a:schemeClr val="lt1"/>
                </a:solidFill>
                <a:latin typeface="Arial"/>
                <a:ea typeface="Arial"/>
                <a:cs typeface="Arial"/>
                <a:sym typeface="Arial"/>
              </a:rPr>
              <a:t>Grades 9 – 4</a:t>
            </a:r>
            <a:endParaRPr/>
          </a:p>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1" lang="en-GB" sz="2400" u="none" cap="none" strike="noStrike">
                <a:solidFill>
                  <a:srgbClr val="FF0000"/>
                </a:solidFill>
                <a:latin typeface="Arial"/>
                <a:ea typeface="Arial"/>
                <a:cs typeface="Arial"/>
                <a:sym typeface="Arial"/>
              </a:rPr>
              <a:t>Must be working at a solid grade 5.</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1" sz="1600" u="none" cap="none" strike="noStrike">
              <a:solidFill>
                <a:schemeClr val="lt1"/>
              </a:solidFill>
              <a:latin typeface="Arial"/>
              <a:ea typeface="Arial"/>
              <a:cs typeface="Arial"/>
              <a:sym typeface="Arial"/>
            </a:endParaRPr>
          </a:p>
        </p:txBody>
      </p:sp>
      <p:sp>
        <p:nvSpPr>
          <p:cNvPr id="1817" name="Google Shape;1817;p62"/>
          <p:cNvSpPr txBox="1"/>
          <p:nvPr/>
        </p:nvSpPr>
        <p:spPr>
          <a:xfrm>
            <a:off x="4610746" y="169588"/>
            <a:ext cx="4215600" cy="3960600"/>
          </a:xfrm>
          <a:prstGeom prst="rect">
            <a:avLst/>
          </a:prstGeom>
          <a:noFill/>
          <a:ln cap="flat" cmpd="sng" w="9525">
            <a:solidFill>
              <a:schemeClr val="lt1"/>
            </a:solidFill>
            <a:prstDash val="solid"/>
            <a:round/>
            <a:headEnd len="sm" w="sm" type="none"/>
            <a:tailEnd len="sm" w="sm" type="none"/>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rPr b="1" i="0" lang="en-GB" sz="2400" u="sng" cap="none" strike="noStrike">
                <a:solidFill>
                  <a:schemeClr val="lt1"/>
                </a:solidFill>
                <a:latin typeface="Arial"/>
                <a:ea typeface="Arial"/>
                <a:cs typeface="Arial"/>
                <a:sym typeface="Arial"/>
              </a:rPr>
              <a:t>Foundation Tier – Triple</a:t>
            </a:r>
            <a:endParaRPr/>
          </a:p>
          <a:p>
            <a:pPr indent="0" lvl="0" marL="0" marR="0" rtl="0" algn="ctr">
              <a:lnSpc>
                <a:spcPct val="100000"/>
              </a:lnSpc>
              <a:spcBef>
                <a:spcPts val="0"/>
              </a:spcBef>
              <a:spcAft>
                <a:spcPts val="0"/>
              </a:spcAft>
              <a:buNone/>
            </a:pPr>
            <a:r>
              <a:t/>
            </a:r>
            <a:endParaRPr b="1" i="0" sz="18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1" lang="en-GB" sz="1800" u="none" cap="none" strike="noStrike">
                <a:solidFill>
                  <a:schemeClr val="lt1"/>
                </a:solidFill>
                <a:latin typeface="Arial"/>
                <a:ea typeface="Arial"/>
                <a:cs typeface="Arial"/>
                <a:sym typeface="Arial"/>
              </a:rPr>
              <a:t>Low and Standard questions only.</a:t>
            </a:r>
            <a:endParaRPr/>
          </a:p>
          <a:p>
            <a:pPr indent="0" lvl="0" marL="0" marR="0" rtl="0" algn="ctr">
              <a:lnSpc>
                <a:spcPct val="100000"/>
              </a:lnSpc>
              <a:spcBef>
                <a:spcPts val="0"/>
              </a:spcBef>
              <a:spcAft>
                <a:spcPts val="0"/>
              </a:spcAft>
              <a:buNone/>
            </a:pPr>
            <a:r>
              <a:t/>
            </a:r>
            <a:endParaRPr b="0" i="1"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1"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GB" sz="2400" u="none" cap="none" strike="noStrike">
                <a:solidFill>
                  <a:schemeClr val="lt1"/>
                </a:solidFill>
                <a:latin typeface="Arial"/>
                <a:ea typeface="Arial"/>
                <a:cs typeface="Arial"/>
                <a:sym typeface="Arial"/>
              </a:rPr>
              <a:t>Grades 5 – 1</a:t>
            </a:r>
            <a:endParaRPr/>
          </a:p>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1" sz="16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1" name="Shape 1821"/>
        <p:cNvGrpSpPr/>
        <p:nvPr/>
      </p:nvGrpSpPr>
      <p:grpSpPr>
        <a:xfrm>
          <a:off x="0" y="0"/>
          <a:ext cx="0" cy="0"/>
          <a:chOff x="0" y="0"/>
          <a:chExt cx="0" cy="0"/>
        </a:xfrm>
      </p:grpSpPr>
      <p:sp>
        <p:nvSpPr>
          <p:cNvPr id="1822" name="Google Shape;1822;p63"/>
          <p:cNvSpPr txBox="1"/>
          <p:nvPr/>
        </p:nvSpPr>
        <p:spPr>
          <a:xfrm>
            <a:off x="158536" y="169588"/>
            <a:ext cx="4343700" cy="3960600"/>
          </a:xfrm>
          <a:prstGeom prst="rect">
            <a:avLst/>
          </a:prstGeom>
          <a:noFill/>
          <a:ln cap="flat" cmpd="sng" w="9525">
            <a:solidFill>
              <a:schemeClr val="lt1"/>
            </a:solidFill>
            <a:prstDash val="solid"/>
            <a:round/>
            <a:headEnd len="sm" w="sm" type="none"/>
            <a:tailEnd len="sm" w="sm" type="none"/>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rPr b="1" i="0" lang="en-GB" sz="2400" u="sng" cap="none" strike="noStrike">
                <a:solidFill>
                  <a:schemeClr val="lt1"/>
                </a:solidFill>
                <a:latin typeface="Arial"/>
                <a:ea typeface="Arial"/>
                <a:cs typeface="Arial"/>
                <a:sym typeface="Arial"/>
              </a:rPr>
              <a:t>Higher Tier – Combined</a:t>
            </a:r>
            <a:endParaRPr/>
          </a:p>
          <a:p>
            <a:pPr indent="0" lvl="0" marL="0" marR="0" rtl="0" algn="ctr">
              <a:lnSpc>
                <a:spcPct val="100000"/>
              </a:lnSpc>
              <a:spcBef>
                <a:spcPts val="0"/>
              </a:spcBef>
              <a:spcAft>
                <a:spcPts val="0"/>
              </a:spcAft>
              <a:buNone/>
            </a:pPr>
            <a:r>
              <a:t/>
            </a:r>
            <a:endParaRPr b="1" i="0" sz="20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1" lang="en-GB" sz="1800" u="none" cap="none" strike="noStrike">
                <a:solidFill>
                  <a:schemeClr val="lt1"/>
                </a:solidFill>
                <a:latin typeface="Arial"/>
                <a:ea typeface="Arial"/>
                <a:cs typeface="Arial"/>
                <a:sym typeface="Arial"/>
              </a:rPr>
              <a:t>Standard and High demand questions only.</a:t>
            </a:r>
            <a:endParaRPr/>
          </a:p>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GB" sz="2400" u="none" cap="none" strike="noStrike">
                <a:solidFill>
                  <a:schemeClr val="lt1"/>
                </a:solidFill>
                <a:latin typeface="Arial"/>
                <a:ea typeface="Arial"/>
                <a:cs typeface="Arial"/>
                <a:sym typeface="Arial"/>
              </a:rPr>
              <a:t>Grades 9,9 – 4,3</a:t>
            </a:r>
            <a:endParaRPr/>
          </a:p>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1" lang="en-GB" sz="2400" u="none" cap="none" strike="noStrike">
                <a:solidFill>
                  <a:srgbClr val="FF0000"/>
                </a:solidFill>
                <a:latin typeface="Arial"/>
                <a:ea typeface="Arial"/>
                <a:cs typeface="Arial"/>
                <a:sym typeface="Arial"/>
              </a:rPr>
              <a:t>Must be working at a solid 5,5</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1" sz="1600" u="none" cap="none" strike="noStrike">
              <a:solidFill>
                <a:schemeClr val="lt1"/>
              </a:solidFill>
              <a:latin typeface="Arial"/>
              <a:ea typeface="Arial"/>
              <a:cs typeface="Arial"/>
              <a:sym typeface="Arial"/>
            </a:endParaRPr>
          </a:p>
        </p:txBody>
      </p:sp>
      <p:sp>
        <p:nvSpPr>
          <p:cNvPr id="1823" name="Google Shape;1823;p63"/>
          <p:cNvSpPr txBox="1"/>
          <p:nvPr/>
        </p:nvSpPr>
        <p:spPr>
          <a:xfrm>
            <a:off x="4610746" y="169588"/>
            <a:ext cx="4215600" cy="3960600"/>
          </a:xfrm>
          <a:prstGeom prst="rect">
            <a:avLst/>
          </a:prstGeom>
          <a:noFill/>
          <a:ln cap="flat" cmpd="sng" w="9525">
            <a:solidFill>
              <a:schemeClr val="lt1"/>
            </a:solidFill>
            <a:prstDash val="solid"/>
            <a:round/>
            <a:headEnd len="sm" w="sm" type="none"/>
            <a:tailEnd len="sm" w="sm" type="none"/>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None/>
            </a:pPr>
            <a:r>
              <a:rPr b="1" i="0" lang="en-GB" sz="2400" u="sng" cap="none" strike="noStrike">
                <a:solidFill>
                  <a:schemeClr val="lt1"/>
                </a:solidFill>
                <a:latin typeface="Arial"/>
                <a:ea typeface="Arial"/>
                <a:cs typeface="Arial"/>
                <a:sym typeface="Arial"/>
              </a:rPr>
              <a:t>Foundation Tier – Combined</a:t>
            </a:r>
            <a:endParaRPr/>
          </a:p>
          <a:p>
            <a:pPr indent="0" lvl="0" marL="0" marR="0" rtl="0" algn="ctr">
              <a:lnSpc>
                <a:spcPct val="100000"/>
              </a:lnSpc>
              <a:spcBef>
                <a:spcPts val="0"/>
              </a:spcBef>
              <a:spcAft>
                <a:spcPts val="0"/>
              </a:spcAft>
              <a:buNone/>
            </a:pPr>
            <a:r>
              <a:t/>
            </a:r>
            <a:endParaRPr b="1" i="0" sz="18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1" lang="en-GB" sz="1800" u="none" cap="none" strike="noStrike">
                <a:solidFill>
                  <a:schemeClr val="lt1"/>
                </a:solidFill>
                <a:latin typeface="Arial"/>
                <a:ea typeface="Arial"/>
                <a:cs typeface="Arial"/>
                <a:sym typeface="Arial"/>
              </a:rPr>
              <a:t>Low and Standard questions only.</a:t>
            </a:r>
            <a:endParaRPr/>
          </a:p>
          <a:p>
            <a:pPr indent="0" lvl="0" marL="0" marR="0" rtl="0" algn="ctr">
              <a:lnSpc>
                <a:spcPct val="100000"/>
              </a:lnSpc>
              <a:spcBef>
                <a:spcPts val="0"/>
              </a:spcBef>
              <a:spcAft>
                <a:spcPts val="0"/>
              </a:spcAft>
              <a:buNone/>
            </a:pPr>
            <a:r>
              <a:t/>
            </a:r>
            <a:endParaRPr b="0" i="1"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1"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GB" sz="2400" u="none" cap="none" strike="noStrike">
                <a:solidFill>
                  <a:schemeClr val="lt1"/>
                </a:solidFill>
                <a:latin typeface="Arial"/>
                <a:ea typeface="Arial"/>
                <a:cs typeface="Arial"/>
                <a:sym typeface="Arial"/>
              </a:rPr>
              <a:t>Grades 5,5 – 1,1</a:t>
            </a:r>
            <a:endParaRPr/>
          </a:p>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1" sz="16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7" name="Shape 1827"/>
        <p:cNvGrpSpPr/>
        <p:nvPr/>
      </p:nvGrpSpPr>
      <p:grpSpPr>
        <a:xfrm>
          <a:off x="0" y="0"/>
          <a:ext cx="0" cy="0"/>
          <a:chOff x="0" y="0"/>
          <a:chExt cx="0" cy="0"/>
        </a:xfrm>
      </p:grpSpPr>
      <p:pic>
        <p:nvPicPr>
          <p:cNvPr id="1828" name="Google Shape;1828;p64"/>
          <p:cNvPicPr preferRelativeResize="0"/>
          <p:nvPr/>
        </p:nvPicPr>
        <p:blipFill rotWithShape="1">
          <a:blip r:embed="rId3">
            <a:alphaModFix/>
          </a:blip>
          <a:srcRect b="0" l="0" r="0" t="0"/>
          <a:stretch/>
        </p:blipFill>
        <p:spPr>
          <a:xfrm>
            <a:off x="3347707" y="1625536"/>
            <a:ext cx="5597912" cy="2257689"/>
          </a:xfrm>
          <a:prstGeom prst="rect">
            <a:avLst/>
          </a:prstGeom>
          <a:noFill/>
          <a:ln>
            <a:noFill/>
          </a:ln>
        </p:spPr>
      </p:pic>
      <p:sp>
        <p:nvSpPr>
          <p:cNvPr id="1829" name="Google Shape;1829;p64"/>
          <p:cNvSpPr txBox="1"/>
          <p:nvPr/>
        </p:nvSpPr>
        <p:spPr>
          <a:xfrm>
            <a:off x="525025" y="367100"/>
            <a:ext cx="7886100" cy="60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sp>
        <p:nvSpPr>
          <p:cNvPr id="1830" name="Google Shape;1830;p64"/>
          <p:cNvSpPr txBox="1"/>
          <p:nvPr/>
        </p:nvSpPr>
        <p:spPr>
          <a:xfrm>
            <a:off x="868094" y="1260275"/>
            <a:ext cx="7672500" cy="260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31" name="Google Shape;1831;p64"/>
          <p:cNvSpPr txBox="1"/>
          <p:nvPr/>
        </p:nvSpPr>
        <p:spPr>
          <a:xfrm>
            <a:off x="868094" y="214213"/>
            <a:ext cx="6997200" cy="857400"/>
          </a:xfrm>
          <a:prstGeom prst="rect">
            <a:avLst/>
          </a:prstGeom>
          <a:noFill/>
          <a:ln>
            <a:noFill/>
          </a:ln>
        </p:spPr>
        <p:txBody>
          <a:bodyPr anchorCtr="0" anchor="ctr" bIns="34275" lIns="68550" spcFirstLastPara="1" rIns="68550" wrap="square" tIns="34275">
            <a:noAutofit/>
          </a:bodyPr>
          <a:lstStyle/>
          <a:p>
            <a:pPr indent="0" lvl="0" marL="0" marR="0" rtl="0" algn="l">
              <a:lnSpc>
                <a:spcPct val="100000"/>
              </a:lnSpc>
              <a:spcBef>
                <a:spcPts val="0"/>
              </a:spcBef>
              <a:spcAft>
                <a:spcPts val="0"/>
              </a:spcAft>
              <a:buNone/>
            </a:pPr>
            <a:r>
              <a:rPr b="0" i="0" lang="en-GB" sz="3300" u="none" cap="none" strike="noStrike">
                <a:solidFill>
                  <a:schemeClr val="lt1"/>
                </a:solidFill>
                <a:latin typeface="Calibri"/>
                <a:ea typeface="Calibri"/>
                <a:cs typeface="Calibri"/>
                <a:sym typeface="Calibri"/>
              </a:rPr>
              <a:t>Exam Board Information &amp; Specification</a:t>
            </a:r>
            <a:endParaRPr b="0" i="0" sz="1400" u="none" cap="none" strike="noStrike">
              <a:solidFill>
                <a:schemeClr val="lt1"/>
              </a:solidFill>
              <a:latin typeface="Arial"/>
              <a:ea typeface="Arial"/>
              <a:cs typeface="Arial"/>
              <a:sym typeface="Arial"/>
            </a:endParaRPr>
          </a:p>
        </p:txBody>
      </p:sp>
      <p:sp>
        <p:nvSpPr>
          <p:cNvPr id="1832" name="Google Shape;1832;p64"/>
          <p:cNvSpPr txBox="1"/>
          <p:nvPr/>
        </p:nvSpPr>
        <p:spPr>
          <a:xfrm>
            <a:off x="261607" y="975500"/>
            <a:ext cx="6172200" cy="29814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AQA GCSE Combined Science </a:t>
            </a:r>
            <a:r>
              <a:rPr b="1" i="0" lang="en-GB" sz="1600" u="sng" cap="none" strike="noStrike">
                <a:solidFill>
                  <a:schemeClr val="lt1"/>
                </a:solidFill>
                <a:latin typeface="Arial"/>
                <a:ea typeface="Arial"/>
                <a:cs typeface="Arial"/>
                <a:sym typeface="Arial"/>
              </a:rPr>
              <a:t>Trilogy</a:t>
            </a:r>
            <a:r>
              <a:rPr b="0" i="0" lang="en-GB" sz="1600" u="none" cap="none" strike="noStrike">
                <a:solidFill>
                  <a:schemeClr val="lt1"/>
                </a:solidFill>
                <a:latin typeface="Arial"/>
                <a:ea typeface="Arial"/>
                <a:cs typeface="Arial"/>
                <a:sym typeface="Arial"/>
              </a:rPr>
              <a:t> (8464)</a:t>
            </a:r>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1" i="0" lang="en-GB" sz="1600" u="none" cap="none" strike="noStrike">
                <a:solidFill>
                  <a:schemeClr val="lt1"/>
                </a:solidFill>
                <a:latin typeface="Arial"/>
                <a:ea typeface="Arial"/>
                <a:cs typeface="Arial"/>
                <a:sym typeface="Arial"/>
              </a:rPr>
              <a:t>OR</a:t>
            </a:r>
            <a:endParaRPr/>
          </a:p>
          <a:p>
            <a:pPr indent="0" lvl="0" marL="0" marR="0" rtl="0" algn="l">
              <a:lnSpc>
                <a:spcPct val="100000"/>
              </a:lnSpc>
              <a:spcBef>
                <a:spcPts val="0"/>
              </a:spcBef>
              <a:spcAft>
                <a:spcPts val="0"/>
              </a:spcAft>
              <a:buNone/>
            </a:pPr>
            <a:r>
              <a:t/>
            </a:r>
            <a:endParaRPr b="1"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AQA GCSE Biology (8461)</a:t>
            </a:r>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AQA GCSE Chemistry (8462)</a:t>
            </a:r>
            <a:endParaRPr/>
          </a:p>
          <a:p>
            <a:pPr indent="0" lvl="0" marL="0" marR="0" rtl="0" algn="l">
              <a:lnSpc>
                <a:spcPct val="100000"/>
              </a:lnSpc>
              <a:spcBef>
                <a:spcPts val="0"/>
              </a:spcBef>
              <a:spcAft>
                <a:spcPts val="0"/>
              </a:spcAft>
              <a:buNone/>
            </a:pPr>
            <a:r>
              <a:rPr b="0" i="0" lang="en-GB" sz="1600" u="none" cap="none" strike="noStrike">
                <a:solidFill>
                  <a:schemeClr val="lt1"/>
                </a:solidFill>
                <a:latin typeface="Arial"/>
                <a:ea typeface="Arial"/>
                <a:cs typeface="Arial"/>
                <a:sym typeface="Arial"/>
              </a:rPr>
              <a:t>AQA GCSE Physics (8463)</a:t>
            </a:r>
            <a:r>
              <a:rPr b="1" i="0" lang="en-GB" sz="1600" u="none" cap="none" strike="noStrike">
                <a:solidFill>
                  <a:schemeClr val="lt1"/>
                </a:solidFill>
                <a:latin typeface="Arial"/>
                <a:ea typeface="Arial"/>
                <a:cs typeface="Arial"/>
                <a:sym typeface="Arial"/>
              </a:rPr>
              <a:t> </a:t>
            </a:r>
            <a:endParaRPr/>
          </a:p>
          <a:p>
            <a:pPr indent="0" lvl="0" marL="0" marR="0" rtl="0" algn="l">
              <a:lnSpc>
                <a:spcPct val="100000"/>
              </a:lnSpc>
              <a:spcBef>
                <a:spcPts val="0"/>
              </a:spcBef>
              <a:spcAft>
                <a:spcPts val="0"/>
              </a:spcAft>
              <a:buNone/>
            </a:pPr>
            <a:r>
              <a:t/>
            </a:r>
            <a:endParaRPr b="1"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33" name="Google Shape;1833;p64"/>
          <p:cNvSpPr/>
          <p:nvPr/>
        </p:nvSpPr>
        <p:spPr>
          <a:xfrm>
            <a:off x="3385031" y="3326116"/>
            <a:ext cx="1083000" cy="518700"/>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7" name="Shape 1837"/>
        <p:cNvGrpSpPr/>
        <p:nvPr/>
      </p:nvGrpSpPr>
      <p:grpSpPr>
        <a:xfrm>
          <a:off x="0" y="0"/>
          <a:ext cx="0" cy="0"/>
          <a:chOff x="0" y="0"/>
          <a:chExt cx="0" cy="0"/>
        </a:xfrm>
      </p:grpSpPr>
      <p:sp>
        <p:nvSpPr>
          <p:cNvPr id="1838" name="Google Shape;1838;p65"/>
          <p:cNvSpPr txBox="1"/>
          <p:nvPr/>
        </p:nvSpPr>
        <p:spPr>
          <a:xfrm>
            <a:off x="525025" y="367100"/>
            <a:ext cx="7886100" cy="60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pic>
        <p:nvPicPr>
          <p:cNvPr id="1839" name="Google Shape;1839;p65"/>
          <p:cNvPicPr preferRelativeResize="0"/>
          <p:nvPr/>
        </p:nvPicPr>
        <p:blipFill>
          <a:blip r:embed="rId3">
            <a:alphaModFix/>
          </a:blip>
          <a:stretch>
            <a:fillRect/>
          </a:stretch>
        </p:blipFill>
        <p:spPr>
          <a:xfrm>
            <a:off x="2574950" y="116600"/>
            <a:ext cx="3786250" cy="41074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3" name="Shape 1843"/>
        <p:cNvGrpSpPr/>
        <p:nvPr/>
      </p:nvGrpSpPr>
      <p:grpSpPr>
        <a:xfrm>
          <a:off x="0" y="0"/>
          <a:ext cx="0" cy="0"/>
          <a:chOff x="0" y="0"/>
          <a:chExt cx="0" cy="0"/>
        </a:xfrm>
      </p:grpSpPr>
      <p:sp>
        <p:nvSpPr>
          <p:cNvPr id="1844" name="Google Shape;1844;p66"/>
          <p:cNvSpPr txBox="1"/>
          <p:nvPr>
            <p:ph idx="4294967295" type="body"/>
          </p:nvPr>
        </p:nvSpPr>
        <p:spPr>
          <a:xfrm>
            <a:off x="3372201" y="638401"/>
            <a:ext cx="5277300" cy="3684600"/>
          </a:xfrm>
          <a:prstGeom prst="rect">
            <a:avLst/>
          </a:prstGeom>
          <a:solidFill>
            <a:schemeClr val="lt2"/>
          </a:solidFill>
          <a:ln>
            <a:noFill/>
          </a:ln>
        </p:spPr>
        <p:txBody>
          <a:bodyPr anchorCtr="0" anchor="t" bIns="33025" lIns="66100" spcFirstLastPara="1" rIns="66100" wrap="square" tIns="33025">
            <a:normAutofit/>
          </a:bodyPr>
          <a:lstStyle/>
          <a:p>
            <a:pPr indent="0" lvl="0" marL="0" rtl="0" algn="ctr">
              <a:lnSpc>
                <a:spcPct val="90000"/>
              </a:lnSpc>
              <a:spcBef>
                <a:spcPts val="0"/>
              </a:spcBef>
              <a:spcAft>
                <a:spcPts val="0"/>
              </a:spcAft>
              <a:buClr>
                <a:schemeClr val="dk1"/>
              </a:buClr>
              <a:buSzPts val="2602"/>
              <a:buNone/>
            </a:pPr>
            <a:r>
              <a:t/>
            </a:r>
            <a:endParaRPr sz="2313"/>
          </a:p>
          <a:p>
            <a:pPr indent="0" lvl="0" marL="0" rtl="0" algn="ctr">
              <a:lnSpc>
                <a:spcPct val="90000"/>
              </a:lnSpc>
              <a:spcBef>
                <a:spcPts val="771"/>
              </a:spcBef>
              <a:spcAft>
                <a:spcPts val="0"/>
              </a:spcAft>
              <a:buClr>
                <a:schemeClr val="dk1"/>
              </a:buClr>
              <a:buSzPts val="2602"/>
              <a:buNone/>
            </a:pPr>
            <a:r>
              <a:t/>
            </a:r>
            <a:endParaRPr sz="2313"/>
          </a:p>
          <a:p>
            <a:pPr indent="0" lvl="0" marL="0" rtl="0" algn="ctr">
              <a:lnSpc>
                <a:spcPct val="90000"/>
              </a:lnSpc>
              <a:spcBef>
                <a:spcPts val="771"/>
              </a:spcBef>
              <a:spcAft>
                <a:spcPts val="0"/>
              </a:spcAft>
              <a:buClr>
                <a:schemeClr val="dk1"/>
              </a:buClr>
              <a:buSzPts val="2602"/>
              <a:buNone/>
            </a:pPr>
            <a:r>
              <a:t/>
            </a:r>
            <a:endParaRPr sz="2313"/>
          </a:p>
          <a:p>
            <a:pPr indent="0" lvl="0" marL="0" rtl="0" algn="ctr">
              <a:lnSpc>
                <a:spcPct val="90000"/>
              </a:lnSpc>
              <a:spcBef>
                <a:spcPts val="771"/>
              </a:spcBef>
              <a:spcAft>
                <a:spcPts val="0"/>
              </a:spcAft>
              <a:buClr>
                <a:schemeClr val="dk1"/>
              </a:buClr>
              <a:buSzPts val="2602"/>
              <a:buNone/>
            </a:pPr>
            <a:r>
              <a:rPr lang="en-GB" sz="2313"/>
              <a:t>You will soon be able to purchase a GCSE Science revision guide through us through Arbor. </a:t>
            </a:r>
            <a:endParaRPr sz="2313"/>
          </a:p>
        </p:txBody>
      </p:sp>
      <p:sp>
        <p:nvSpPr>
          <p:cNvPr id="1845" name="Google Shape;1845;p66"/>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Revising for Science…</a:t>
            </a:r>
            <a:endParaRPr/>
          </a:p>
        </p:txBody>
      </p:sp>
      <p:pic>
        <p:nvPicPr>
          <p:cNvPr descr="A group of colorful books&#10;&#10;Description automatically generated" id="1846" name="Google Shape;1846;p66"/>
          <p:cNvPicPr preferRelativeResize="0"/>
          <p:nvPr/>
        </p:nvPicPr>
        <p:blipFill rotWithShape="1">
          <a:blip r:embed="rId3">
            <a:alphaModFix/>
          </a:blip>
          <a:srcRect b="0" l="0" r="0" t="0"/>
          <a:stretch/>
        </p:blipFill>
        <p:spPr>
          <a:xfrm rot="10800000">
            <a:off x="494499" y="638401"/>
            <a:ext cx="2774382" cy="36847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0" name="Shape 1850"/>
        <p:cNvGrpSpPr/>
        <p:nvPr/>
      </p:nvGrpSpPr>
      <p:grpSpPr>
        <a:xfrm>
          <a:off x="0" y="0"/>
          <a:ext cx="0" cy="0"/>
          <a:chOff x="0" y="0"/>
          <a:chExt cx="0" cy="0"/>
        </a:xfrm>
      </p:grpSpPr>
      <p:sp>
        <p:nvSpPr>
          <p:cNvPr id="1851" name="Google Shape;1851;p67"/>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How do I know what to revise?</a:t>
            </a:r>
            <a:endParaRPr/>
          </a:p>
        </p:txBody>
      </p:sp>
      <p:pic>
        <p:nvPicPr>
          <p:cNvPr descr="An open book with text on it&#10;&#10;Description automatically generated" id="1852" name="Google Shape;1852;p67"/>
          <p:cNvPicPr preferRelativeResize="0"/>
          <p:nvPr/>
        </p:nvPicPr>
        <p:blipFill rotWithShape="1">
          <a:blip r:embed="rId3">
            <a:alphaModFix/>
          </a:blip>
          <a:srcRect b="0" l="0" r="0" t="0"/>
          <a:stretch/>
        </p:blipFill>
        <p:spPr>
          <a:xfrm>
            <a:off x="2153550" y="750800"/>
            <a:ext cx="4836903" cy="364189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sp>
        <p:nvSpPr>
          <p:cNvPr id="1857" name="Google Shape;1857;p68"/>
          <p:cNvSpPr txBox="1"/>
          <p:nvPr>
            <p:ph idx="1" type="body"/>
          </p:nvPr>
        </p:nvSpPr>
        <p:spPr>
          <a:xfrm>
            <a:off x="861244" y="1183200"/>
            <a:ext cx="7546800" cy="3461100"/>
          </a:xfrm>
          <a:prstGeom prst="rect">
            <a:avLst/>
          </a:prstGeom>
          <a:solidFill>
            <a:schemeClr val="lt2"/>
          </a:solid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chemeClr val="dk1"/>
              </a:buClr>
              <a:buSzPts val="7200"/>
              <a:buNone/>
            </a:pPr>
            <a:r>
              <a:rPr lang="en-GB" sz="7200"/>
              <a:t>KNOWLEDGE!</a:t>
            </a:r>
            <a:endParaRPr/>
          </a:p>
          <a:p>
            <a:pPr indent="0" lvl="0" marL="0" rtl="0" algn="ctr">
              <a:lnSpc>
                <a:spcPct val="90000"/>
              </a:lnSpc>
              <a:spcBef>
                <a:spcPts val="800"/>
              </a:spcBef>
              <a:spcAft>
                <a:spcPts val="0"/>
              </a:spcAft>
              <a:buClr>
                <a:schemeClr val="dk1"/>
              </a:buClr>
              <a:buSzPts val="7200"/>
              <a:buNone/>
            </a:pPr>
            <a:r>
              <a:rPr lang="en-GB" sz="7200"/>
              <a:t>RETRIEVAL!</a:t>
            </a:r>
            <a:endParaRPr/>
          </a:p>
          <a:p>
            <a:pPr indent="0" lvl="0" marL="0" rtl="0" algn="ctr">
              <a:lnSpc>
                <a:spcPct val="90000"/>
              </a:lnSpc>
              <a:spcBef>
                <a:spcPts val="800"/>
              </a:spcBef>
              <a:spcAft>
                <a:spcPts val="0"/>
              </a:spcAft>
              <a:buClr>
                <a:schemeClr val="dk1"/>
              </a:buClr>
              <a:buSzPts val="7200"/>
              <a:buNone/>
            </a:pPr>
            <a:r>
              <a:rPr lang="en-GB" sz="7200"/>
              <a:t>PRACTICE!</a:t>
            </a:r>
            <a:endParaRPr/>
          </a:p>
        </p:txBody>
      </p:sp>
      <p:sp>
        <p:nvSpPr>
          <p:cNvPr id="1858" name="Google Shape;1858;p68"/>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How do I revise?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7">
                                            <p:txEl>
                                              <p:pRg end="0" st="0"/>
                                            </p:txEl>
                                          </p:spTgt>
                                        </p:tgtEl>
                                        <p:attrNameLst>
                                          <p:attrName>style.visibility</p:attrName>
                                        </p:attrNameLst>
                                      </p:cBhvr>
                                      <p:to>
                                        <p:strVal val="visible"/>
                                      </p:to>
                                    </p:set>
                                    <p:animEffect filter="fade" transition="in">
                                      <p:cBhvr>
                                        <p:cTn dur="500"/>
                                        <p:tgtEl>
                                          <p:spTgt spid="185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7">
                                            <p:txEl>
                                              <p:pRg end="1" st="1"/>
                                            </p:txEl>
                                          </p:spTgt>
                                        </p:tgtEl>
                                        <p:attrNameLst>
                                          <p:attrName>style.visibility</p:attrName>
                                        </p:attrNameLst>
                                      </p:cBhvr>
                                      <p:to>
                                        <p:strVal val="visible"/>
                                      </p:to>
                                    </p:set>
                                    <p:animEffect filter="fade" transition="in">
                                      <p:cBhvr>
                                        <p:cTn dur="500"/>
                                        <p:tgtEl>
                                          <p:spTgt spid="185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7">
                                            <p:txEl>
                                              <p:pRg end="2" st="2"/>
                                            </p:txEl>
                                          </p:spTgt>
                                        </p:tgtEl>
                                        <p:attrNameLst>
                                          <p:attrName>style.visibility</p:attrName>
                                        </p:attrNameLst>
                                      </p:cBhvr>
                                      <p:to>
                                        <p:strVal val="visible"/>
                                      </p:to>
                                    </p:set>
                                    <p:animEffect filter="fade" transition="in">
                                      <p:cBhvr>
                                        <p:cTn dur="500"/>
                                        <p:tgtEl>
                                          <p:spTgt spid="185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2" name="Shape 1862"/>
        <p:cNvGrpSpPr/>
        <p:nvPr/>
      </p:nvGrpSpPr>
      <p:grpSpPr>
        <a:xfrm>
          <a:off x="0" y="0"/>
          <a:ext cx="0" cy="0"/>
          <a:chOff x="0" y="0"/>
          <a:chExt cx="0" cy="0"/>
        </a:xfrm>
      </p:grpSpPr>
      <p:sp>
        <p:nvSpPr>
          <p:cNvPr id="1863" name="Google Shape;1863;p69"/>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KNOWLEDGE!</a:t>
            </a:r>
            <a:endParaRPr/>
          </a:p>
        </p:txBody>
      </p:sp>
      <p:pic>
        <p:nvPicPr>
          <p:cNvPr descr="An open book with text and images&#10;&#10;Description automatically generated" id="1864" name="Google Shape;1864;p69"/>
          <p:cNvPicPr preferRelativeResize="0"/>
          <p:nvPr/>
        </p:nvPicPr>
        <p:blipFill rotWithShape="1">
          <a:blip r:embed="rId3">
            <a:alphaModFix/>
          </a:blip>
          <a:srcRect b="0" l="0" r="0" t="0"/>
          <a:stretch/>
        </p:blipFill>
        <p:spPr>
          <a:xfrm rot="-5400000">
            <a:off x="899989" y="337888"/>
            <a:ext cx="3941652" cy="5235007"/>
          </a:xfrm>
          <a:prstGeom prst="rect">
            <a:avLst/>
          </a:prstGeom>
          <a:noFill/>
          <a:ln>
            <a:noFill/>
          </a:ln>
        </p:spPr>
      </p:pic>
      <p:sp>
        <p:nvSpPr>
          <p:cNvPr id="1865" name="Google Shape;1865;p69"/>
          <p:cNvSpPr txBox="1"/>
          <p:nvPr>
            <p:ph idx="1" type="body"/>
          </p:nvPr>
        </p:nvSpPr>
        <p:spPr>
          <a:xfrm>
            <a:off x="5751213" y="1040606"/>
            <a:ext cx="3085500" cy="3823200"/>
          </a:xfrm>
          <a:prstGeom prst="rect">
            <a:avLst/>
          </a:prstGeom>
          <a:solidFill>
            <a:schemeClr val="lt2"/>
          </a:solidFill>
          <a:ln>
            <a:noFill/>
          </a:ln>
        </p:spPr>
        <p:txBody>
          <a:bodyPr anchorCtr="0" anchor="t" bIns="34275" lIns="68575" spcFirstLastPara="1" rIns="68575" wrap="square" tIns="34275">
            <a:normAutofit/>
          </a:bodyPr>
          <a:lstStyle/>
          <a:p>
            <a:pPr indent="-196850" lvl="0" marL="177800" rtl="0" algn="l">
              <a:lnSpc>
                <a:spcPct val="90000"/>
              </a:lnSpc>
              <a:spcBef>
                <a:spcPts val="0"/>
              </a:spcBef>
              <a:spcAft>
                <a:spcPts val="0"/>
              </a:spcAft>
              <a:buClr>
                <a:schemeClr val="dk1"/>
              </a:buClr>
              <a:buSzPts val="2700"/>
              <a:buChar char="▪"/>
            </a:pPr>
            <a:r>
              <a:rPr lang="en-GB"/>
              <a:t>Make revision cards;</a:t>
            </a:r>
            <a:endParaRPr/>
          </a:p>
          <a:p>
            <a:pPr indent="-196850" lvl="0" marL="177800" rtl="0" algn="l">
              <a:lnSpc>
                <a:spcPct val="90000"/>
              </a:lnSpc>
              <a:spcBef>
                <a:spcPts val="800"/>
              </a:spcBef>
              <a:spcAft>
                <a:spcPts val="0"/>
              </a:spcAft>
              <a:buClr>
                <a:schemeClr val="dk1"/>
              </a:buClr>
              <a:buSzPts val="2700"/>
              <a:buChar char="▪"/>
            </a:pPr>
            <a:r>
              <a:rPr lang="en-GB"/>
              <a:t>Do a mindmap summary;</a:t>
            </a:r>
            <a:endParaRPr/>
          </a:p>
          <a:p>
            <a:pPr indent="-196850" lvl="0" marL="177800" rtl="0" algn="l">
              <a:lnSpc>
                <a:spcPct val="90000"/>
              </a:lnSpc>
              <a:spcBef>
                <a:spcPts val="800"/>
              </a:spcBef>
              <a:spcAft>
                <a:spcPts val="0"/>
              </a:spcAft>
              <a:buClr>
                <a:schemeClr val="dk1"/>
              </a:buClr>
              <a:buSzPts val="2700"/>
              <a:buChar char="▪"/>
            </a:pPr>
            <a:r>
              <a:rPr lang="en-GB"/>
              <a:t>Use a highlighter;</a:t>
            </a:r>
            <a:endParaRPr/>
          </a:p>
          <a:p>
            <a:pPr indent="-196850" lvl="0" marL="177800" rtl="0" algn="l">
              <a:lnSpc>
                <a:spcPct val="90000"/>
              </a:lnSpc>
              <a:spcBef>
                <a:spcPts val="800"/>
              </a:spcBef>
              <a:spcAft>
                <a:spcPts val="0"/>
              </a:spcAft>
              <a:buClr>
                <a:schemeClr val="dk1"/>
              </a:buClr>
              <a:buSzPts val="2700"/>
              <a:buChar char="▪"/>
            </a:pPr>
            <a:r>
              <a:rPr lang="en-GB"/>
              <a:t>Use post-it notes.</a:t>
            </a:r>
            <a:endParaRPr/>
          </a:p>
          <a:p>
            <a:pPr indent="0" lvl="0" marL="0" rtl="0" algn="ctr">
              <a:lnSpc>
                <a:spcPct val="90000"/>
              </a:lnSpc>
              <a:spcBef>
                <a:spcPts val="800"/>
              </a:spcBef>
              <a:spcAft>
                <a:spcPts val="0"/>
              </a:spcAft>
              <a:buClr>
                <a:schemeClr val="dk1"/>
              </a:buClr>
              <a:buSzPts val="2700"/>
              <a:buNone/>
            </a:pPr>
            <a:r>
              <a:rPr lang="en-GB"/>
              <a:t>Try to summarise and review your knowledge!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9" name="Shape 1869"/>
        <p:cNvGrpSpPr/>
        <p:nvPr/>
      </p:nvGrpSpPr>
      <p:grpSpPr>
        <a:xfrm>
          <a:off x="0" y="0"/>
          <a:ext cx="0" cy="0"/>
          <a:chOff x="0" y="0"/>
          <a:chExt cx="0" cy="0"/>
        </a:xfrm>
      </p:grpSpPr>
      <p:sp>
        <p:nvSpPr>
          <p:cNvPr id="1870" name="Google Shape;1870;p70"/>
          <p:cNvSpPr txBox="1"/>
          <p:nvPr>
            <p:ph idx="1" type="body"/>
          </p:nvPr>
        </p:nvSpPr>
        <p:spPr>
          <a:xfrm>
            <a:off x="5337018" y="1040606"/>
            <a:ext cx="3499800" cy="3823200"/>
          </a:xfrm>
          <a:prstGeom prst="rect">
            <a:avLst/>
          </a:prstGeom>
          <a:solidFill>
            <a:schemeClr val="lt2"/>
          </a:solidFill>
          <a:ln>
            <a:noFill/>
          </a:ln>
        </p:spPr>
        <p:txBody>
          <a:bodyPr anchorCtr="0" anchor="t" bIns="34275" lIns="68575" spcFirstLastPara="1" rIns="68575" wrap="square" tIns="34275">
            <a:normAutofit lnSpcReduction="10000"/>
          </a:bodyPr>
          <a:lstStyle/>
          <a:p>
            <a:pPr indent="0" lvl="0" marL="0" rtl="0" algn="l">
              <a:lnSpc>
                <a:spcPct val="90000"/>
              </a:lnSpc>
              <a:spcBef>
                <a:spcPts val="0"/>
              </a:spcBef>
              <a:spcAft>
                <a:spcPts val="0"/>
              </a:spcAft>
              <a:buClr>
                <a:schemeClr val="dk1"/>
              </a:buClr>
              <a:buSzPts val="2700"/>
              <a:buNone/>
            </a:pPr>
            <a:r>
              <a:rPr lang="en-GB"/>
              <a:t>Quick check questions to ensure you have understood </a:t>
            </a:r>
            <a:r>
              <a:rPr b="1" lang="en-GB"/>
              <a:t>and</a:t>
            </a:r>
            <a:r>
              <a:rPr lang="en-GB"/>
              <a:t> recall the knowledge for that unit.</a:t>
            </a:r>
            <a:endParaRPr/>
          </a:p>
          <a:p>
            <a:pPr indent="0" lvl="0" marL="0" rtl="0" algn="l">
              <a:lnSpc>
                <a:spcPct val="90000"/>
              </a:lnSpc>
              <a:spcBef>
                <a:spcPts val="800"/>
              </a:spcBef>
              <a:spcAft>
                <a:spcPts val="0"/>
              </a:spcAft>
              <a:buClr>
                <a:schemeClr val="dk1"/>
              </a:buClr>
              <a:buSzPts val="2700"/>
              <a:buNone/>
            </a:pPr>
            <a:r>
              <a:rPr lang="en-GB"/>
              <a:t>Highlight the questions you got incorrect and after a short break, just go back over those before moving on.</a:t>
            </a:r>
            <a:endParaRPr/>
          </a:p>
        </p:txBody>
      </p:sp>
      <p:sp>
        <p:nvSpPr>
          <p:cNvPr id="1871" name="Google Shape;1871;p70"/>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RETRIEVAL!</a:t>
            </a:r>
            <a:endParaRPr/>
          </a:p>
        </p:txBody>
      </p:sp>
      <p:pic>
        <p:nvPicPr>
          <p:cNvPr descr="A piece of paper with text on it&#10;&#10;Description automatically generated" id="1872" name="Google Shape;1872;p70"/>
          <p:cNvPicPr preferRelativeResize="0"/>
          <p:nvPr/>
        </p:nvPicPr>
        <p:blipFill rotWithShape="1">
          <a:blip r:embed="rId3">
            <a:alphaModFix/>
          </a:blip>
          <a:srcRect b="0" l="0" r="0" t="0"/>
          <a:stretch/>
        </p:blipFill>
        <p:spPr>
          <a:xfrm rot="5400000">
            <a:off x="877319" y="423108"/>
            <a:ext cx="3763811" cy="499880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71"/>
          <p:cNvSpPr txBox="1"/>
          <p:nvPr>
            <p:ph idx="1" type="body"/>
          </p:nvPr>
        </p:nvSpPr>
        <p:spPr>
          <a:xfrm>
            <a:off x="5337018" y="1040606"/>
            <a:ext cx="3499800" cy="3823200"/>
          </a:xfrm>
          <a:prstGeom prst="rect">
            <a:avLst/>
          </a:prstGeom>
          <a:solidFill>
            <a:schemeClr val="lt2"/>
          </a:solid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chemeClr val="dk1"/>
              </a:buClr>
              <a:buSzPts val="2700"/>
              <a:buNone/>
            </a:pPr>
            <a:r>
              <a:rPr lang="en-GB"/>
              <a:t>Exam style questions!!</a:t>
            </a:r>
            <a:endParaRPr/>
          </a:p>
          <a:p>
            <a:pPr indent="0" lvl="0" marL="0" rtl="0" algn="l">
              <a:lnSpc>
                <a:spcPct val="90000"/>
              </a:lnSpc>
              <a:spcBef>
                <a:spcPts val="800"/>
              </a:spcBef>
              <a:spcAft>
                <a:spcPts val="0"/>
              </a:spcAft>
              <a:buClr>
                <a:schemeClr val="dk1"/>
              </a:buClr>
              <a:buSzPts val="2700"/>
              <a:buNone/>
            </a:pPr>
            <a:r>
              <a:t/>
            </a:r>
            <a:endParaRPr/>
          </a:p>
          <a:p>
            <a:pPr indent="0" lvl="0" marL="0" rtl="0" algn="l">
              <a:lnSpc>
                <a:spcPct val="90000"/>
              </a:lnSpc>
              <a:spcBef>
                <a:spcPts val="800"/>
              </a:spcBef>
              <a:spcAft>
                <a:spcPts val="0"/>
              </a:spcAft>
              <a:buClr>
                <a:schemeClr val="dk1"/>
              </a:buClr>
              <a:buSzPts val="2700"/>
              <a:buNone/>
            </a:pPr>
            <a:r>
              <a:rPr lang="en-GB"/>
              <a:t>See if you are able to apply your knowledge to exam questions.</a:t>
            </a:r>
            <a:endParaRPr/>
          </a:p>
          <a:p>
            <a:pPr indent="0" lvl="0" marL="0" rtl="0" algn="l">
              <a:lnSpc>
                <a:spcPct val="90000"/>
              </a:lnSpc>
              <a:spcBef>
                <a:spcPts val="800"/>
              </a:spcBef>
              <a:spcAft>
                <a:spcPts val="0"/>
              </a:spcAft>
              <a:buClr>
                <a:schemeClr val="dk1"/>
              </a:buClr>
              <a:buSzPts val="2700"/>
              <a:buNone/>
            </a:pPr>
            <a:r>
              <a:t/>
            </a:r>
            <a:endParaRPr/>
          </a:p>
          <a:p>
            <a:pPr indent="0" lvl="0" marL="0" rtl="0" algn="l">
              <a:lnSpc>
                <a:spcPct val="90000"/>
              </a:lnSpc>
              <a:spcBef>
                <a:spcPts val="800"/>
              </a:spcBef>
              <a:spcAft>
                <a:spcPts val="0"/>
              </a:spcAft>
              <a:buClr>
                <a:schemeClr val="dk1"/>
              </a:buClr>
              <a:buSzPts val="2700"/>
              <a:buNone/>
            </a:pPr>
            <a:r>
              <a:rPr lang="en-GB"/>
              <a:t>Use the tips in the margin to help!</a:t>
            </a:r>
            <a:endParaRPr/>
          </a:p>
        </p:txBody>
      </p:sp>
      <p:sp>
        <p:nvSpPr>
          <p:cNvPr id="1878" name="Google Shape;1878;p71"/>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PRACTICE!</a:t>
            </a:r>
            <a:endParaRPr/>
          </a:p>
        </p:txBody>
      </p:sp>
      <p:pic>
        <p:nvPicPr>
          <p:cNvPr id="1879" name="Google Shape;1879;p71"/>
          <p:cNvPicPr preferRelativeResize="0"/>
          <p:nvPr/>
        </p:nvPicPr>
        <p:blipFill rotWithShape="1">
          <a:blip r:embed="rId3">
            <a:alphaModFix/>
          </a:blip>
          <a:srcRect b="0" l="0" r="0" t="0"/>
          <a:stretch/>
        </p:blipFill>
        <p:spPr>
          <a:xfrm rot="10800000">
            <a:off x="212295" y="1142219"/>
            <a:ext cx="5055672" cy="361997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sp>
        <p:nvSpPr>
          <p:cNvPr id="1884" name="Google Shape;1884;p72"/>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PRACTICE! - Assess</a:t>
            </a:r>
            <a:endParaRPr/>
          </a:p>
        </p:txBody>
      </p:sp>
      <p:pic>
        <p:nvPicPr>
          <p:cNvPr id="1885" name="Google Shape;1885;p72"/>
          <p:cNvPicPr preferRelativeResize="0"/>
          <p:nvPr/>
        </p:nvPicPr>
        <p:blipFill rotWithShape="1">
          <a:blip r:embed="rId3">
            <a:alphaModFix/>
          </a:blip>
          <a:srcRect b="0" l="0" r="0" t="0"/>
          <a:stretch/>
        </p:blipFill>
        <p:spPr>
          <a:xfrm>
            <a:off x="390148" y="1155272"/>
            <a:ext cx="4629150" cy="3321844"/>
          </a:xfrm>
          <a:prstGeom prst="rect">
            <a:avLst/>
          </a:prstGeom>
          <a:noFill/>
          <a:ln>
            <a:noFill/>
          </a:ln>
        </p:spPr>
      </p:pic>
      <p:sp>
        <p:nvSpPr>
          <p:cNvPr id="1886" name="Google Shape;1886;p72"/>
          <p:cNvSpPr/>
          <p:nvPr/>
        </p:nvSpPr>
        <p:spPr>
          <a:xfrm>
            <a:off x="903084" y="3734555"/>
            <a:ext cx="3669000" cy="645000"/>
          </a:xfrm>
          <a:prstGeom prst="rect">
            <a:avLst/>
          </a:prstGeom>
          <a:noFill/>
          <a:ln cap="flat" cmpd="sng" w="57150">
            <a:solidFill>
              <a:srgbClr val="FF00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tkinson Hyperlegible"/>
              <a:ea typeface="Atkinson Hyperlegible"/>
              <a:cs typeface="Atkinson Hyperlegible"/>
              <a:sym typeface="Atkinson Hyperlegibl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6"/>
                                        </p:tgtEl>
                                        <p:attrNameLst>
                                          <p:attrName>style.visibility</p:attrName>
                                        </p:attrNameLst>
                                      </p:cBhvr>
                                      <p:to>
                                        <p:strVal val="visible"/>
                                      </p:to>
                                    </p:set>
                                    <p:animEffect filter="fade" transition="in">
                                      <p:cBhvr>
                                        <p:cTn dur="500"/>
                                        <p:tgtEl>
                                          <p:spTgt spid="18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0" name="Shape 1890"/>
        <p:cNvGrpSpPr/>
        <p:nvPr/>
      </p:nvGrpSpPr>
      <p:grpSpPr>
        <a:xfrm>
          <a:off x="0" y="0"/>
          <a:ext cx="0" cy="0"/>
          <a:chOff x="0" y="0"/>
          <a:chExt cx="0" cy="0"/>
        </a:xfrm>
      </p:grpSpPr>
      <p:sp>
        <p:nvSpPr>
          <p:cNvPr id="1891" name="Google Shape;1891;p73"/>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PRACTICE! - Assess</a:t>
            </a:r>
            <a:endParaRPr/>
          </a:p>
        </p:txBody>
      </p:sp>
      <p:pic>
        <p:nvPicPr>
          <p:cNvPr id="1892" name="Google Shape;1892;p73"/>
          <p:cNvPicPr preferRelativeResize="0"/>
          <p:nvPr/>
        </p:nvPicPr>
        <p:blipFill rotWithShape="1">
          <a:blip r:embed="rId3">
            <a:alphaModFix/>
          </a:blip>
          <a:srcRect b="0" l="0" r="0" t="0"/>
          <a:stretch/>
        </p:blipFill>
        <p:spPr>
          <a:xfrm>
            <a:off x="413223" y="1063346"/>
            <a:ext cx="5473796" cy="379227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6" name="Shape 1896"/>
        <p:cNvGrpSpPr/>
        <p:nvPr/>
      </p:nvGrpSpPr>
      <p:grpSpPr>
        <a:xfrm>
          <a:off x="0" y="0"/>
          <a:ext cx="0" cy="0"/>
          <a:chOff x="0" y="0"/>
          <a:chExt cx="0" cy="0"/>
        </a:xfrm>
      </p:grpSpPr>
      <p:sp>
        <p:nvSpPr>
          <p:cNvPr id="1897" name="Google Shape;1897;p74"/>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PRACTICE! - Assess</a:t>
            </a:r>
            <a:endParaRPr/>
          </a:p>
        </p:txBody>
      </p:sp>
      <p:pic>
        <p:nvPicPr>
          <p:cNvPr id="1898" name="Google Shape;1898;p74"/>
          <p:cNvPicPr preferRelativeResize="0"/>
          <p:nvPr/>
        </p:nvPicPr>
        <p:blipFill rotWithShape="1">
          <a:blip r:embed="rId3">
            <a:alphaModFix/>
          </a:blip>
          <a:srcRect b="0" l="0" r="0" t="0"/>
          <a:stretch/>
        </p:blipFill>
        <p:spPr>
          <a:xfrm>
            <a:off x="824113" y="964689"/>
            <a:ext cx="7228944" cy="398154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2" name="Shape 1902"/>
        <p:cNvGrpSpPr/>
        <p:nvPr/>
      </p:nvGrpSpPr>
      <p:grpSpPr>
        <a:xfrm>
          <a:off x="0" y="0"/>
          <a:ext cx="0" cy="0"/>
          <a:chOff x="0" y="0"/>
          <a:chExt cx="0" cy="0"/>
        </a:xfrm>
      </p:grpSpPr>
      <p:sp>
        <p:nvSpPr>
          <p:cNvPr id="1903" name="Google Shape;1903;p75"/>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Review and repeat</a:t>
            </a:r>
            <a:endParaRPr/>
          </a:p>
        </p:txBody>
      </p:sp>
      <p:pic>
        <p:nvPicPr>
          <p:cNvPr descr="A paper with text and images&#10;&#10;Description automatically generated" id="1904" name="Google Shape;1904;p75"/>
          <p:cNvPicPr preferRelativeResize="0"/>
          <p:nvPr/>
        </p:nvPicPr>
        <p:blipFill rotWithShape="1">
          <a:blip r:embed="rId3">
            <a:alphaModFix/>
          </a:blip>
          <a:srcRect b="0" l="0" r="0" t="0"/>
          <a:stretch/>
        </p:blipFill>
        <p:spPr>
          <a:xfrm rot="5400000">
            <a:off x="2665802" y="396758"/>
            <a:ext cx="3812395" cy="506333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8" name="Shape 1908"/>
        <p:cNvGrpSpPr/>
        <p:nvPr/>
      </p:nvGrpSpPr>
      <p:grpSpPr>
        <a:xfrm>
          <a:off x="0" y="0"/>
          <a:ext cx="0" cy="0"/>
          <a:chOff x="0" y="0"/>
          <a:chExt cx="0" cy="0"/>
        </a:xfrm>
      </p:grpSpPr>
      <p:sp>
        <p:nvSpPr>
          <p:cNvPr id="1909" name="Google Shape;1909;p76"/>
          <p:cNvSpPr txBox="1"/>
          <p:nvPr>
            <p:ph type="title"/>
          </p:nvPr>
        </p:nvSpPr>
        <p:spPr>
          <a:xfrm>
            <a:off x="0" y="0"/>
            <a:ext cx="9144000" cy="8931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GB"/>
              <a:t>Tassomai</a:t>
            </a:r>
            <a:endParaRPr/>
          </a:p>
        </p:txBody>
      </p:sp>
      <p:pic>
        <p:nvPicPr>
          <p:cNvPr id="1910" name="Google Shape;1910;p76"/>
          <p:cNvPicPr preferRelativeResize="0"/>
          <p:nvPr/>
        </p:nvPicPr>
        <p:blipFill>
          <a:blip r:embed="rId3">
            <a:alphaModFix/>
          </a:blip>
          <a:stretch>
            <a:fillRect/>
          </a:stretch>
        </p:blipFill>
        <p:spPr>
          <a:xfrm>
            <a:off x="1880038" y="1023750"/>
            <a:ext cx="5383924" cy="39455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4" name="Shape 1914"/>
        <p:cNvGrpSpPr/>
        <p:nvPr/>
      </p:nvGrpSpPr>
      <p:grpSpPr>
        <a:xfrm>
          <a:off x="0" y="0"/>
          <a:ext cx="0" cy="0"/>
          <a:chOff x="0" y="0"/>
          <a:chExt cx="0" cy="0"/>
        </a:xfrm>
      </p:grpSpPr>
      <p:sp>
        <p:nvSpPr>
          <p:cNvPr id="1915" name="Google Shape;1915;p77"/>
          <p:cNvSpPr txBox="1"/>
          <p:nvPr>
            <p:ph type="title"/>
          </p:nvPr>
        </p:nvSpPr>
        <p:spPr>
          <a:xfrm>
            <a:off x="0" y="0"/>
            <a:ext cx="9144000" cy="8931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GB"/>
              <a:t>Tassomai</a:t>
            </a:r>
            <a:endParaRPr/>
          </a:p>
        </p:txBody>
      </p:sp>
      <p:pic>
        <p:nvPicPr>
          <p:cNvPr id="1916" name="Google Shape;1916;p77"/>
          <p:cNvPicPr preferRelativeResize="0"/>
          <p:nvPr/>
        </p:nvPicPr>
        <p:blipFill>
          <a:blip r:embed="rId3">
            <a:alphaModFix/>
          </a:blip>
          <a:stretch>
            <a:fillRect/>
          </a:stretch>
        </p:blipFill>
        <p:spPr>
          <a:xfrm>
            <a:off x="804850" y="1045500"/>
            <a:ext cx="7383015" cy="409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0" name="Shape 1920"/>
        <p:cNvGrpSpPr/>
        <p:nvPr/>
      </p:nvGrpSpPr>
      <p:grpSpPr>
        <a:xfrm>
          <a:off x="0" y="0"/>
          <a:ext cx="0" cy="0"/>
          <a:chOff x="0" y="0"/>
          <a:chExt cx="0" cy="0"/>
        </a:xfrm>
      </p:grpSpPr>
      <p:sp>
        <p:nvSpPr>
          <p:cNvPr id="1921" name="Google Shape;1921;p78"/>
          <p:cNvSpPr txBox="1"/>
          <p:nvPr>
            <p:ph idx="1" type="body"/>
          </p:nvPr>
        </p:nvSpPr>
        <p:spPr>
          <a:xfrm>
            <a:off x="382050" y="1111761"/>
            <a:ext cx="2415300" cy="2415900"/>
          </a:xfrm>
          <a:prstGeom prst="rect">
            <a:avLst/>
          </a:prstGeom>
          <a:solidFill>
            <a:schemeClr val="lt2"/>
          </a:solidFill>
          <a:ln>
            <a:noFill/>
          </a:ln>
        </p:spPr>
        <p:txBody>
          <a:bodyPr anchorCtr="0" anchor="t" bIns="34275" lIns="68575" spcFirstLastPara="1" rIns="68575" wrap="square" tIns="34275">
            <a:normAutofit lnSpcReduction="10000"/>
          </a:bodyPr>
          <a:lstStyle/>
          <a:p>
            <a:pPr indent="-209550" lvl="0" marL="177800" rtl="0" algn="l">
              <a:lnSpc>
                <a:spcPct val="90000"/>
              </a:lnSpc>
              <a:spcBef>
                <a:spcPts val="0"/>
              </a:spcBef>
              <a:spcAft>
                <a:spcPts val="0"/>
              </a:spcAft>
              <a:buClr>
                <a:schemeClr val="dk1"/>
              </a:buClr>
              <a:buSzPts val="3300"/>
              <a:buChar char="▪"/>
            </a:pPr>
            <a:r>
              <a:rPr lang="en-GB" sz="3300"/>
              <a:t>Youtube</a:t>
            </a:r>
            <a:endParaRPr sz="3300"/>
          </a:p>
          <a:p>
            <a:pPr indent="-209550" lvl="0" marL="177800" rtl="0" algn="l">
              <a:lnSpc>
                <a:spcPct val="90000"/>
              </a:lnSpc>
              <a:spcBef>
                <a:spcPts val="800"/>
              </a:spcBef>
              <a:spcAft>
                <a:spcPts val="0"/>
              </a:spcAft>
              <a:buClr>
                <a:schemeClr val="dk1"/>
              </a:buClr>
              <a:buSzPts val="3300"/>
              <a:buChar char="▪"/>
            </a:pPr>
            <a:r>
              <a:rPr lang="en-GB" sz="3300"/>
              <a:t>Bitesize</a:t>
            </a:r>
            <a:endParaRPr/>
          </a:p>
          <a:p>
            <a:pPr indent="-209550" lvl="0" marL="177800" rtl="0" algn="l">
              <a:lnSpc>
                <a:spcPct val="90000"/>
              </a:lnSpc>
              <a:spcBef>
                <a:spcPts val="800"/>
              </a:spcBef>
              <a:spcAft>
                <a:spcPts val="0"/>
              </a:spcAft>
              <a:buClr>
                <a:schemeClr val="dk1"/>
              </a:buClr>
              <a:buSzPts val="3300"/>
              <a:buChar char="▪"/>
            </a:pPr>
            <a:r>
              <a:rPr lang="en-GB" sz="3300"/>
              <a:t>Past papers</a:t>
            </a:r>
            <a:endParaRPr/>
          </a:p>
          <a:p>
            <a:pPr indent="-209550" lvl="0" marL="177800" rtl="0" algn="l">
              <a:lnSpc>
                <a:spcPct val="90000"/>
              </a:lnSpc>
              <a:spcBef>
                <a:spcPts val="800"/>
              </a:spcBef>
              <a:spcAft>
                <a:spcPts val="0"/>
              </a:spcAft>
              <a:buClr>
                <a:schemeClr val="dk1"/>
              </a:buClr>
              <a:buSzPts val="3300"/>
              <a:buChar char="▪"/>
            </a:pPr>
            <a:r>
              <a:rPr lang="en-GB" sz="3300"/>
              <a:t>Teachers!!</a:t>
            </a:r>
            <a:endParaRPr/>
          </a:p>
        </p:txBody>
      </p:sp>
      <p:sp>
        <p:nvSpPr>
          <p:cNvPr id="1922" name="Google Shape;1922;p78"/>
          <p:cNvSpPr txBox="1"/>
          <p:nvPr>
            <p:ph type="title"/>
          </p:nvPr>
        </p:nvSpPr>
        <p:spPr>
          <a:xfrm>
            <a:off x="0" y="0"/>
            <a:ext cx="9144000" cy="893100"/>
          </a:xfrm>
          <a:prstGeom prst="rect">
            <a:avLst/>
          </a:prstGeom>
          <a:solidFill>
            <a:srgbClr val="1E244C"/>
          </a:solid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Atkinson Hyperlegible"/>
              <a:buNone/>
            </a:pPr>
            <a:r>
              <a:rPr lang="en-GB"/>
              <a:t>Other methods</a:t>
            </a:r>
            <a:endParaRPr/>
          </a:p>
        </p:txBody>
      </p:sp>
      <p:pic>
        <p:nvPicPr>
          <p:cNvPr id="1923" name="Google Shape;1923;p78"/>
          <p:cNvPicPr preferRelativeResize="0"/>
          <p:nvPr/>
        </p:nvPicPr>
        <p:blipFill rotWithShape="1">
          <a:blip r:embed="rId3">
            <a:alphaModFix/>
          </a:blip>
          <a:srcRect b="0" l="0" r="0" t="0"/>
          <a:stretch/>
        </p:blipFill>
        <p:spPr>
          <a:xfrm>
            <a:off x="3460298" y="1052465"/>
            <a:ext cx="5176709" cy="1289413"/>
          </a:xfrm>
          <a:prstGeom prst="rect">
            <a:avLst/>
          </a:prstGeom>
          <a:noFill/>
          <a:ln>
            <a:noFill/>
          </a:ln>
        </p:spPr>
      </p:pic>
      <p:pic>
        <p:nvPicPr>
          <p:cNvPr id="1924" name="Google Shape;1924;p78"/>
          <p:cNvPicPr preferRelativeResize="0"/>
          <p:nvPr/>
        </p:nvPicPr>
        <p:blipFill rotWithShape="1">
          <a:blip r:embed="rId4">
            <a:alphaModFix/>
          </a:blip>
          <a:srcRect b="0" l="0" r="0" t="0"/>
          <a:stretch/>
        </p:blipFill>
        <p:spPr>
          <a:xfrm>
            <a:off x="3460298" y="2473244"/>
            <a:ext cx="4484118" cy="1282070"/>
          </a:xfrm>
          <a:prstGeom prst="rect">
            <a:avLst/>
          </a:prstGeom>
          <a:noFill/>
          <a:ln>
            <a:noFill/>
          </a:ln>
        </p:spPr>
      </p:pic>
      <p:pic>
        <p:nvPicPr>
          <p:cNvPr id="1925" name="Google Shape;1925;p78"/>
          <p:cNvPicPr preferRelativeResize="0"/>
          <p:nvPr/>
        </p:nvPicPr>
        <p:blipFill rotWithShape="1">
          <a:blip r:embed="rId5">
            <a:alphaModFix/>
          </a:blip>
          <a:srcRect b="0" l="0" r="0" t="0"/>
          <a:stretch/>
        </p:blipFill>
        <p:spPr>
          <a:xfrm>
            <a:off x="382042" y="3633517"/>
            <a:ext cx="6659355" cy="123880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9" name="Shape 1929"/>
        <p:cNvGrpSpPr/>
        <p:nvPr/>
      </p:nvGrpSpPr>
      <p:grpSpPr>
        <a:xfrm>
          <a:off x="0" y="0"/>
          <a:ext cx="0" cy="0"/>
          <a:chOff x="0" y="0"/>
          <a:chExt cx="0" cy="0"/>
        </a:xfrm>
      </p:grpSpPr>
      <p:pic>
        <p:nvPicPr>
          <p:cNvPr id="1930" name="Google Shape;1930;p79" title="Liams SJP Logo2 copy.png"/>
          <p:cNvPicPr preferRelativeResize="0"/>
          <p:nvPr/>
        </p:nvPicPr>
        <p:blipFill>
          <a:blip r:embed="rId3">
            <a:alphaModFix/>
          </a:blip>
          <a:stretch>
            <a:fillRect/>
          </a:stretch>
        </p:blipFill>
        <p:spPr>
          <a:xfrm>
            <a:off x="4243162" y="980200"/>
            <a:ext cx="657674" cy="930202"/>
          </a:xfrm>
          <a:prstGeom prst="rect">
            <a:avLst/>
          </a:prstGeom>
          <a:noFill/>
          <a:ln>
            <a:noFill/>
          </a:ln>
        </p:spPr>
      </p:pic>
      <p:sp>
        <p:nvSpPr>
          <p:cNvPr id="1931" name="Google Shape;1931;p79"/>
          <p:cNvSpPr txBox="1"/>
          <p:nvPr>
            <p:ph type="title"/>
          </p:nvPr>
        </p:nvSpPr>
        <p:spPr>
          <a:xfrm>
            <a:off x="-52375" y="2564100"/>
            <a:ext cx="91440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Miss Stanley</a:t>
            </a:r>
            <a:endParaRPr/>
          </a:p>
        </p:txBody>
      </p:sp>
      <p:sp>
        <p:nvSpPr>
          <p:cNvPr id="1932" name="Google Shape;1932;p79"/>
          <p:cNvSpPr txBox="1"/>
          <p:nvPr>
            <p:ph type="title"/>
          </p:nvPr>
        </p:nvSpPr>
        <p:spPr>
          <a:xfrm>
            <a:off x="-158837" y="1910400"/>
            <a:ext cx="91440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English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6" name="Shape 1936"/>
        <p:cNvGrpSpPr/>
        <p:nvPr/>
      </p:nvGrpSpPr>
      <p:grpSpPr>
        <a:xfrm>
          <a:off x="0" y="0"/>
          <a:ext cx="0" cy="0"/>
          <a:chOff x="0" y="0"/>
          <a:chExt cx="0" cy="0"/>
        </a:xfrm>
      </p:grpSpPr>
      <p:sp>
        <p:nvSpPr>
          <p:cNvPr id="1937" name="Google Shape;1937;p80"/>
          <p:cNvSpPr txBox="1"/>
          <p:nvPr/>
        </p:nvSpPr>
        <p:spPr>
          <a:xfrm>
            <a:off x="698125" y="2313707"/>
            <a:ext cx="7514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lt1"/>
                </a:solidFill>
                <a:latin typeface="Poppins"/>
                <a:ea typeface="Poppins"/>
                <a:cs typeface="Poppins"/>
                <a:sym typeface="Poppins"/>
              </a:rPr>
              <a:t>WJEC Eduqas</a:t>
            </a:r>
            <a:endParaRPr sz="2000">
              <a:solidFill>
                <a:schemeClr val="lt1"/>
              </a:solidFill>
              <a:latin typeface="Poppins"/>
              <a:ea typeface="Poppins"/>
              <a:cs typeface="Poppins"/>
              <a:sym typeface="Poppins"/>
            </a:endParaRPr>
          </a:p>
        </p:txBody>
      </p:sp>
      <p:sp>
        <p:nvSpPr>
          <p:cNvPr id="1938" name="Google Shape;1938;p80"/>
          <p:cNvSpPr txBox="1"/>
          <p:nvPr/>
        </p:nvSpPr>
        <p:spPr>
          <a:xfrm>
            <a:off x="698125" y="938657"/>
            <a:ext cx="5937300" cy="12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700">
                <a:solidFill>
                  <a:schemeClr val="lt1"/>
                </a:solidFill>
                <a:latin typeface="Poppins"/>
                <a:ea typeface="Poppins"/>
                <a:cs typeface="Poppins"/>
                <a:sym typeface="Poppins"/>
              </a:rPr>
              <a:t>What exam board do we use for the English qualification at SJP?</a:t>
            </a:r>
            <a:endParaRPr sz="2700">
              <a:solidFill>
                <a:schemeClr val="lt1"/>
              </a:solidFill>
              <a:latin typeface="Poppins"/>
              <a:ea typeface="Poppins"/>
              <a:cs typeface="Poppins"/>
              <a:sym typeface="Poppi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2" name="Shape 1942"/>
        <p:cNvGrpSpPr/>
        <p:nvPr/>
      </p:nvGrpSpPr>
      <p:grpSpPr>
        <a:xfrm>
          <a:off x="0" y="0"/>
          <a:ext cx="0" cy="0"/>
          <a:chOff x="0" y="0"/>
          <a:chExt cx="0" cy="0"/>
        </a:xfrm>
      </p:grpSpPr>
      <p:sp>
        <p:nvSpPr>
          <p:cNvPr id="1943" name="Google Shape;1943;p81"/>
          <p:cNvSpPr txBox="1"/>
          <p:nvPr/>
        </p:nvSpPr>
        <p:spPr>
          <a:xfrm>
            <a:off x="814950" y="2011725"/>
            <a:ext cx="7514100" cy="170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lt1"/>
                </a:solidFill>
                <a:latin typeface="Poppins"/>
                <a:ea typeface="Poppins"/>
                <a:cs typeface="Poppins"/>
                <a:sym typeface="Poppins"/>
              </a:rPr>
              <a:t>Your child will receive a qualification in English Literature and Language. Therefore the assessment for each qualification consists of </a:t>
            </a:r>
            <a:r>
              <a:rPr b="1" lang="en-GB" sz="2300">
                <a:solidFill>
                  <a:schemeClr val="lt1"/>
                </a:solidFill>
                <a:latin typeface="Poppins"/>
                <a:ea typeface="Poppins"/>
                <a:cs typeface="Poppins"/>
                <a:sym typeface="Poppins"/>
              </a:rPr>
              <a:t>two </a:t>
            </a:r>
            <a:r>
              <a:rPr lang="en-GB" sz="1900">
                <a:solidFill>
                  <a:schemeClr val="lt1"/>
                </a:solidFill>
                <a:latin typeface="Poppins"/>
                <a:ea typeface="Poppins"/>
                <a:cs typeface="Poppins"/>
                <a:sym typeface="Poppins"/>
              </a:rPr>
              <a:t>externally-examined papers. Students must complete all four papers in order to achieve their qualification in English Language and Literature.</a:t>
            </a:r>
            <a:endParaRPr sz="1900">
              <a:solidFill>
                <a:schemeClr val="lt1"/>
              </a:solidFill>
              <a:latin typeface="Poppins"/>
              <a:ea typeface="Poppins"/>
              <a:cs typeface="Poppins"/>
              <a:sym typeface="Poppins"/>
            </a:endParaRPr>
          </a:p>
        </p:txBody>
      </p:sp>
      <p:sp>
        <p:nvSpPr>
          <p:cNvPr id="1944" name="Google Shape;1944;p81"/>
          <p:cNvSpPr txBox="1"/>
          <p:nvPr/>
        </p:nvSpPr>
        <p:spPr>
          <a:xfrm>
            <a:off x="814950" y="660275"/>
            <a:ext cx="6698400" cy="12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700">
                <a:solidFill>
                  <a:schemeClr val="lt1"/>
                </a:solidFill>
                <a:latin typeface="Poppins"/>
                <a:ea typeface="Poppins"/>
                <a:cs typeface="Poppins"/>
                <a:sym typeface="Poppins"/>
              </a:rPr>
              <a:t>How many English papers are issued to assess your child’s knowledge in English?</a:t>
            </a:r>
            <a:endParaRPr sz="2700">
              <a:solidFill>
                <a:schemeClr val="lt1"/>
              </a:solidFill>
              <a:latin typeface="Poppins"/>
              <a:ea typeface="Poppins"/>
              <a:cs typeface="Poppins"/>
              <a:sym typeface="Poppi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8" name="Shape 1948"/>
        <p:cNvGrpSpPr/>
        <p:nvPr/>
      </p:nvGrpSpPr>
      <p:grpSpPr>
        <a:xfrm>
          <a:off x="0" y="0"/>
          <a:ext cx="0" cy="0"/>
          <a:chOff x="0" y="0"/>
          <a:chExt cx="0" cy="0"/>
        </a:xfrm>
      </p:grpSpPr>
      <p:sp>
        <p:nvSpPr>
          <p:cNvPr id="1949" name="Google Shape;1949;p82"/>
          <p:cNvSpPr txBox="1"/>
          <p:nvPr/>
        </p:nvSpPr>
        <p:spPr>
          <a:xfrm>
            <a:off x="1730450" y="-48600"/>
            <a:ext cx="6294900" cy="76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n-GB" sz="3000" u="none" cap="none" strike="noStrike">
                <a:solidFill>
                  <a:schemeClr val="lt1"/>
                </a:solidFill>
                <a:latin typeface="Poppins"/>
                <a:ea typeface="Poppins"/>
                <a:cs typeface="Poppins"/>
                <a:sym typeface="Poppins"/>
              </a:rPr>
              <a:t>Assessment is 100% exam</a:t>
            </a:r>
            <a:endParaRPr>
              <a:solidFill>
                <a:schemeClr val="lt1"/>
              </a:solidFill>
              <a:latin typeface="Poppins"/>
              <a:ea typeface="Poppins"/>
              <a:cs typeface="Poppins"/>
              <a:sym typeface="Poppins"/>
            </a:endParaRPr>
          </a:p>
          <a:p>
            <a:pPr indent="0" lvl="0" marL="0" marR="0" rtl="0" algn="ctr">
              <a:lnSpc>
                <a:spcPct val="100000"/>
              </a:lnSpc>
              <a:spcBef>
                <a:spcPts val="0"/>
              </a:spcBef>
              <a:spcAft>
                <a:spcPts val="0"/>
              </a:spcAft>
              <a:buNone/>
            </a:pPr>
            <a:r>
              <a:t/>
            </a:r>
            <a:endParaRPr>
              <a:solidFill>
                <a:schemeClr val="lt1"/>
              </a:solidFill>
              <a:latin typeface="Poppins"/>
              <a:ea typeface="Poppins"/>
              <a:cs typeface="Poppins"/>
              <a:sym typeface="Poppins"/>
            </a:endParaRPr>
          </a:p>
        </p:txBody>
      </p:sp>
      <p:sp>
        <p:nvSpPr>
          <p:cNvPr id="1950" name="Google Shape;1950;p82"/>
          <p:cNvSpPr/>
          <p:nvPr/>
        </p:nvSpPr>
        <p:spPr>
          <a:xfrm>
            <a:off x="4863726" y="892725"/>
            <a:ext cx="2445000" cy="1192800"/>
          </a:xfrm>
          <a:prstGeom prst="ellipse">
            <a:avLst/>
          </a:prstGeom>
          <a:gradFill>
            <a:gsLst>
              <a:gs pos="0">
                <a:srgbClr val="306CD7"/>
              </a:gs>
              <a:gs pos="100000">
                <a:srgbClr val="90B0FF"/>
              </a:gs>
            </a:gsLst>
            <a:lin ang="16200038" scaled="0"/>
          </a:gradFill>
          <a:ln cap="flat" cmpd="sng" w="9525">
            <a:solidFill>
              <a:srgbClr val="3E6EC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800">
                <a:solidFill>
                  <a:schemeClr val="lt1"/>
                </a:solidFill>
                <a:latin typeface="Poppins"/>
                <a:ea typeface="Poppins"/>
                <a:cs typeface="Poppins"/>
                <a:sym typeface="Poppins"/>
              </a:rPr>
              <a:t>English Literature</a:t>
            </a:r>
            <a:endParaRPr>
              <a:latin typeface="Poppins"/>
              <a:ea typeface="Poppins"/>
              <a:cs typeface="Poppins"/>
              <a:sym typeface="Poppins"/>
            </a:endParaRPr>
          </a:p>
        </p:txBody>
      </p:sp>
      <p:sp>
        <p:nvSpPr>
          <p:cNvPr id="1951" name="Google Shape;1951;p82"/>
          <p:cNvSpPr/>
          <p:nvPr/>
        </p:nvSpPr>
        <p:spPr>
          <a:xfrm>
            <a:off x="5078685" y="2829080"/>
            <a:ext cx="2380200" cy="1192800"/>
          </a:xfrm>
          <a:prstGeom prst="ellipse">
            <a:avLst/>
          </a:prstGeom>
          <a:gradFill>
            <a:gsLst>
              <a:gs pos="0">
                <a:srgbClr val="306CD7"/>
              </a:gs>
              <a:gs pos="100000">
                <a:srgbClr val="90B0FF"/>
              </a:gs>
            </a:gsLst>
            <a:lin ang="16200038" scaled="0"/>
          </a:gradFill>
          <a:ln cap="flat" cmpd="sng" w="9525">
            <a:solidFill>
              <a:srgbClr val="3E6EC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800">
                <a:solidFill>
                  <a:schemeClr val="lt1"/>
                </a:solidFill>
                <a:latin typeface="Poppins"/>
                <a:ea typeface="Poppins"/>
                <a:cs typeface="Poppins"/>
                <a:sym typeface="Poppins"/>
              </a:rPr>
              <a:t>English Language</a:t>
            </a:r>
            <a:endParaRPr>
              <a:latin typeface="Poppins"/>
              <a:ea typeface="Poppins"/>
              <a:cs typeface="Poppins"/>
              <a:sym typeface="Poppins"/>
            </a:endParaRPr>
          </a:p>
        </p:txBody>
      </p:sp>
      <p:grpSp>
        <p:nvGrpSpPr>
          <p:cNvPr id="1952" name="Google Shape;1952;p82"/>
          <p:cNvGrpSpPr/>
          <p:nvPr/>
        </p:nvGrpSpPr>
        <p:grpSpPr>
          <a:xfrm>
            <a:off x="57375" y="475625"/>
            <a:ext cx="3266775" cy="3048000"/>
            <a:chOff x="-26249" y="9"/>
            <a:chExt cx="3266775" cy="3048000"/>
          </a:xfrm>
        </p:grpSpPr>
        <p:sp>
          <p:nvSpPr>
            <p:cNvPr id="1953" name="Google Shape;1953;p82"/>
            <p:cNvSpPr/>
            <p:nvPr/>
          </p:nvSpPr>
          <p:spPr>
            <a:xfrm>
              <a:off x="1" y="9"/>
              <a:ext cx="3083400" cy="952500"/>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82"/>
            <p:cNvSpPr txBox="1"/>
            <p:nvPr/>
          </p:nvSpPr>
          <p:spPr>
            <a:xfrm>
              <a:off x="-26249" y="64184"/>
              <a:ext cx="3201000" cy="11928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None/>
              </a:pPr>
              <a:r>
                <a:rPr b="1" i="0" lang="en-GB" sz="1400" u="none" cap="none" strike="noStrike">
                  <a:solidFill>
                    <a:schemeClr val="lt1"/>
                  </a:solidFill>
                  <a:latin typeface="Poppins"/>
                  <a:ea typeface="Poppins"/>
                  <a:cs typeface="Poppins"/>
                  <a:sym typeface="Poppins"/>
                </a:rPr>
                <a:t>Paper 1 Macbeth and Poetry </a:t>
              </a:r>
              <a:r>
                <a:rPr b="1" lang="en-GB">
                  <a:solidFill>
                    <a:schemeClr val="lt1"/>
                  </a:solidFill>
                  <a:latin typeface="Poppins"/>
                  <a:ea typeface="Poppins"/>
                  <a:cs typeface="Poppins"/>
                  <a:sym typeface="Poppins"/>
                </a:rPr>
                <a:t>Anthology</a:t>
              </a:r>
              <a:endParaRPr b="1" i="0" sz="1400" u="none" cap="none" strike="noStrike">
                <a:solidFill>
                  <a:schemeClr val="lt1"/>
                </a:solidFill>
                <a:latin typeface="Poppins"/>
                <a:ea typeface="Poppins"/>
                <a:cs typeface="Poppins"/>
                <a:sym typeface="Poppins"/>
              </a:endParaRPr>
            </a:p>
            <a:p>
              <a:pPr indent="0" lvl="0" marL="0" marR="0" rtl="0" algn="l">
                <a:lnSpc>
                  <a:spcPct val="90000"/>
                </a:lnSpc>
                <a:spcBef>
                  <a:spcPts val="490"/>
                </a:spcBef>
                <a:spcAft>
                  <a:spcPts val="0"/>
                </a:spcAft>
                <a:buNone/>
              </a:pPr>
              <a:r>
                <a:rPr i="0" lang="en-GB" sz="1400" u="none" cap="none" strike="noStrike">
                  <a:solidFill>
                    <a:schemeClr val="lt1"/>
                  </a:solidFill>
                  <a:latin typeface="Poppins"/>
                  <a:ea typeface="Poppins"/>
                  <a:cs typeface="Poppins"/>
                  <a:sym typeface="Poppins"/>
                </a:rPr>
                <a:t>Total 80  marks (40%)</a:t>
              </a:r>
              <a:endParaRPr i="0" sz="1400" u="none" cap="none" strike="noStrike">
                <a:solidFill>
                  <a:schemeClr val="lt1"/>
                </a:solidFill>
                <a:latin typeface="Poppins"/>
                <a:ea typeface="Poppins"/>
                <a:cs typeface="Poppins"/>
                <a:sym typeface="Poppins"/>
              </a:endParaRPr>
            </a:p>
            <a:p>
              <a:pPr indent="0" lvl="0" marL="0" marR="0" rtl="0" algn="l">
                <a:lnSpc>
                  <a:spcPct val="90000"/>
                </a:lnSpc>
                <a:spcBef>
                  <a:spcPts val="210"/>
                </a:spcBef>
                <a:spcAft>
                  <a:spcPts val="0"/>
                </a:spcAft>
                <a:buNone/>
              </a:pPr>
              <a:r>
                <a:rPr lang="en-GB">
                  <a:solidFill>
                    <a:schemeClr val="lt1"/>
                  </a:solidFill>
                  <a:latin typeface="Poppins"/>
                  <a:ea typeface="Poppins"/>
                  <a:cs typeface="Poppins"/>
                  <a:sym typeface="Poppins"/>
                </a:rPr>
                <a:t>-2</a:t>
              </a:r>
              <a:r>
                <a:rPr i="0" lang="en-GB" sz="1400" u="none" cap="none" strike="noStrike">
                  <a:solidFill>
                    <a:schemeClr val="lt1"/>
                  </a:solidFill>
                  <a:latin typeface="Poppins"/>
                  <a:ea typeface="Poppins"/>
                  <a:cs typeface="Poppins"/>
                  <a:sym typeface="Poppins"/>
                </a:rPr>
                <a:t> hours long</a:t>
              </a:r>
              <a:endParaRPr i="0" sz="1400" u="none" cap="none" strike="noStrike">
                <a:solidFill>
                  <a:schemeClr val="lt1"/>
                </a:solidFill>
                <a:latin typeface="Poppins"/>
                <a:ea typeface="Poppins"/>
                <a:cs typeface="Poppins"/>
                <a:sym typeface="Poppins"/>
              </a:endParaRPr>
            </a:p>
          </p:txBody>
        </p:sp>
        <p:sp>
          <p:nvSpPr>
            <p:cNvPr id="1955" name="Google Shape;1955;p82"/>
            <p:cNvSpPr/>
            <p:nvPr/>
          </p:nvSpPr>
          <p:spPr>
            <a:xfrm>
              <a:off x="1" y="1047759"/>
              <a:ext cx="3083400" cy="952500"/>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82"/>
            <p:cNvSpPr txBox="1"/>
            <p:nvPr/>
          </p:nvSpPr>
          <p:spPr>
            <a:xfrm>
              <a:off x="39526" y="1047759"/>
              <a:ext cx="3201000" cy="9525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None/>
              </a:pPr>
              <a:r>
                <a:rPr b="1" i="0" lang="en-GB" sz="1400" u="none" cap="none" strike="noStrike">
                  <a:solidFill>
                    <a:schemeClr val="lt1"/>
                  </a:solidFill>
                  <a:latin typeface="Poppins"/>
                  <a:ea typeface="Poppins"/>
                  <a:cs typeface="Poppins"/>
                  <a:sym typeface="Poppins"/>
                </a:rPr>
                <a:t>P</a:t>
              </a:r>
              <a:r>
                <a:rPr b="1" i="0" lang="en-GB" sz="1300" u="none" cap="none" strike="noStrike">
                  <a:solidFill>
                    <a:schemeClr val="lt1"/>
                  </a:solidFill>
                  <a:latin typeface="Poppins"/>
                  <a:ea typeface="Poppins"/>
                  <a:cs typeface="Poppins"/>
                  <a:sym typeface="Poppins"/>
                </a:rPr>
                <a:t>aper 2 An Inspector Calls, A Christmas Carol and Unseen Poetry</a:t>
              </a:r>
              <a:r>
                <a:rPr b="1" lang="en-GB" sz="1300">
                  <a:solidFill>
                    <a:schemeClr val="lt1"/>
                  </a:solidFill>
                  <a:latin typeface="Poppins"/>
                  <a:ea typeface="Poppins"/>
                  <a:cs typeface="Poppins"/>
                  <a:sym typeface="Poppins"/>
                </a:rPr>
                <a:t> </a:t>
              </a:r>
              <a:endParaRPr b="1" sz="1300">
                <a:solidFill>
                  <a:schemeClr val="lt1"/>
                </a:solidFill>
                <a:latin typeface="Poppins"/>
                <a:ea typeface="Poppins"/>
                <a:cs typeface="Poppins"/>
                <a:sym typeface="Poppins"/>
              </a:endParaRPr>
            </a:p>
            <a:p>
              <a:pPr indent="0" lvl="0" marL="0" marR="0" rtl="0" algn="l">
                <a:lnSpc>
                  <a:spcPct val="90000"/>
                </a:lnSpc>
                <a:spcBef>
                  <a:spcPts val="0"/>
                </a:spcBef>
                <a:spcAft>
                  <a:spcPts val="0"/>
                </a:spcAft>
                <a:buNone/>
              </a:pPr>
              <a:r>
                <a:rPr i="0" lang="en-GB" sz="1400" u="none" cap="none" strike="noStrike">
                  <a:solidFill>
                    <a:schemeClr val="lt1"/>
                  </a:solidFill>
                  <a:latin typeface="Poppins"/>
                  <a:ea typeface="Poppins"/>
                  <a:cs typeface="Poppins"/>
                  <a:sym typeface="Poppins"/>
                </a:rPr>
                <a:t>Total </a:t>
              </a:r>
              <a:r>
                <a:rPr lang="en-GB">
                  <a:solidFill>
                    <a:schemeClr val="lt1"/>
                  </a:solidFill>
                  <a:latin typeface="Poppins"/>
                  <a:ea typeface="Poppins"/>
                  <a:cs typeface="Poppins"/>
                  <a:sym typeface="Poppins"/>
                </a:rPr>
                <a:t>120</a:t>
              </a:r>
              <a:r>
                <a:rPr i="0" lang="en-GB" sz="1400" u="none" cap="none" strike="noStrike">
                  <a:solidFill>
                    <a:schemeClr val="lt1"/>
                  </a:solidFill>
                  <a:latin typeface="Poppins"/>
                  <a:ea typeface="Poppins"/>
                  <a:cs typeface="Poppins"/>
                  <a:sym typeface="Poppins"/>
                </a:rPr>
                <a:t> marks (60%)</a:t>
              </a:r>
              <a:endParaRPr i="0" sz="1400" u="none" cap="none" strike="noStrike">
                <a:solidFill>
                  <a:schemeClr val="lt1"/>
                </a:solidFill>
                <a:latin typeface="Poppins"/>
                <a:ea typeface="Poppins"/>
                <a:cs typeface="Poppins"/>
                <a:sym typeface="Poppins"/>
              </a:endParaRPr>
            </a:p>
            <a:p>
              <a:pPr indent="-317500" lvl="0" marL="457200" marR="0" rtl="0" algn="l">
                <a:lnSpc>
                  <a:spcPct val="90000"/>
                </a:lnSpc>
                <a:spcBef>
                  <a:spcPts val="210"/>
                </a:spcBef>
                <a:spcAft>
                  <a:spcPts val="0"/>
                </a:spcAft>
                <a:buClr>
                  <a:schemeClr val="lt1"/>
                </a:buClr>
                <a:buSzPts val="1400"/>
                <a:buFont typeface="Poppins"/>
                <a:buChar char="-"/>
              </a:pPr>
              <a:r>
                <a:rPr lang="en-GB">
                  <a:solidFill>
                    <a:schemeClr val="lt1"/>
                  </a:solidFill>
                  <a:latin typeface="Poppins"/>
                  <a:ea typeface="Poppins"/>
                  <a:cs typeface="Poppins"/>
                  <a:sym typeface="Poppins"/>
                </a:rPr>
                <a:t>2</a:t>
              </a:r>
              <a:r>
                <a:rPr i="0" lang="en-GB" sz="1400" u="none" cap="none" strike="noStrike">
                  <a:solidFill>
                    <a:schemeClr val="lt1"/>
                  </a:solidFill>
                  <a:latin typeface="Poppins"/>
                  <a:ea typeface="Poppins"/>
                  <a:cs typeface="Poppins"/>
                  <a:sym typeface="Poppins"/>
                </a:rPr>
                <a:t> ½ hours long</a:t>
              </a:r>
              <a:endParaRPr i="0" sz="1400" u="none" cap="none" strike="noStrike">
                <a:solidFill>
                  <a:schemeClr val="lt1"/>
                </a:solidFill>
                <a:latin typeface="Poppins"/>
                <a:ea typeface="Poppins"/>
                <a:cs typeface="Poppins"/>
                <a:sym typeface="Poppins"/>
              </a:endParaRPr>
            </a:p>
          </p:txBody>
        </p:sp>
        <p:sp>
          <p:nvSpPr>
            <p:cNvPr id="1957" name="Google Shape;1957;p82"/>
            <p:cNvSpPr/>
            <p:nvPr/>
          </p:nvSpPr>
          <p:spPr>
            <a:xfrm>
              <a:off x="1" y="2095509"/>
              <a:ext cx="3083400" cy="952500"/>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82"/>
            <p:cNvSpPr txBox="1"/>
            <p:nvPr/>
          </p:nvSpPr>
          <p:spPr>
            <a:xfrm>
              <a:off x="98326" y="2095509"/>
              <a:ext cx="3083400" cy="9525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None/>
              </a:pPr>
              <a:r>
                <a:rPr b="1" i="0" lang="en-GB" sz="1400" u="none" cap="none" strike="noStrike">
                  <a:solidFill>
                    <a:schemeClr val="lt1"/>
                  </a:solidFill>
                  <a:latin typeface="Poppins"/>
                  <a:ea typeface="Poppins"/>
                  <a:cs typeface="Poppins"/>
                  <a:sym typeface="Poppins"/>
                </a:rPr>
                <a:t>Paper </a:t>
              </a:r>
              <a:r>
                <a:rPr b="1" lang="en-GB">
                  <a:solidFill>
                    <a:schemeClr val="lt1"/>
                  </a:solidFill>
                  <a:latin typeface="Poppins"/>
                  <a:ea typeface="Poppins"/>
                  <a:cs typeface="Poppins"/>
                  <a:sym typeface="Poppins"/>
                </a:rPr>
                <a:t>1 Fiction reading and Narrative writing</a:t>
              </a:r>
              <a:endParaRPr b="1" i="0" sz="1400" u="none" cap="none" strike="noStrike">
                <a:solidFill>
                  <a:schemeClr val="lt1"/>
                </a:solidFill>
                <a:latin typeface="Poppins"/>
                <a:ea typeface="Poppins"/>
                <a:cs typeface="Poppins"/>
                <a:sym typeface="Poppins"/>
              </a:endParaRPr>
            </a:p>
            <a:p>
              <a:pPr indent="0" lvl="0" marL="0" marR="0" rtl="0" algn="l">
                <a:lnSpc>
                  <a:spcPct val="90000"/>
                </a:lnSpc>
                <a:spcBef>
                  <a:spcPts val="490"/>
                </a:spcBef>
                <a:spcAft>
                  <a:spcPts val="0"/>
                </a:spcAft>
                <a:buNone/>
              </a:pPr>
              <a:r>
                <a:rPr i="0" lang="en-GB" sz="1400" u="none" cap="none" strike="noStrike">
                  <a:solidFill>
                    <a:schemeClr val="lt1"/>
                  </a:solidFill>
                  <a:latin typeface="Poppins"/>
                  <a:ea typeface="Poppins"/>
                  <a:cs typeface="Poppins"/>
                  <a:sym typeface="Poppins"/>
                </a:rPr>
                <a:t>Total 80 marks (40%)</a:t>
              </a:r>
              <a:endParaRPr i="0" sz="1400" u="none" cap="none" strike="noStrike">
                <a:solidFill>
                  <a:schemeClr val="lt1"/>
                </a:solidFill>
                <a:latin typeface="Poppins"/>
                <a:ea typeface="Poppins"/>
                <a:cs typeface="Poppins"/>
                <a:sym typeface="Poppins"/>
              </a:endParaRPr>
            </a:p>
            <a:p>
              <a:pPr indent="0" lvl="0" marL="0" marR="0" rtl="0" algn="l">
                <a:lnSpc>
                  <a:spcPct val="90000"/>
                </a:lnSpc>
                <a:spcBef>
                  <a:spcPts val="210"/>
                </a:spcBef>
                <a:spcAft>
                  <a:spcPts val="0"/>
                </a:spcAft>
                <a:buNone/>
              </a:pPr>
              <a:r>
                <a:rPr i="0" lang="en-GB" sz="1400" u="none" cap="none" strike="noStrike">
                  <a:solidFill>
                    <a:schemeClr val="lt1"/>
                  </a:solidFill>
                  <a:latin typeface="Poppins"/>
                  <a:ea typeface="Poppins"/>
                  <a:cs typeface="Poppins"/>
                  <a:sym typeface="Poppins"/>
                </a:rPr>
                <a:t>1 hour</a:t>
              </a:r>
              <a:r>
                <a:rPr lang="en-GB">
                  <a:solidFill>
                    <a:schemeClr val="lt1"/>
                  </a:solidFill>
                  <a:latin typeface="Poppins"/>
                  <a:ea typeface="Poppins"/>
                  <a:cs typeface="Poppins"/>
                  <a:sym typeface="Poppins"/>
                </a:rPr>
                <a:t> 45 minutes</a:t>
              </a:r>
              <a:r>
                <a:rPr i="0" lang="en-GB" sz="1400" u="none" cap="none" strike="noStrike">
                  <a:solidFill>
                    <a:schemeClr val="lt1"/>
                  </a:solidFill>
                  <a:latin typeface="Poppins"/>
                  <a:ea typeface="Poppins"/>
                  <a:cs typeface="Poppins"/>
                  <a:sym typeface="Poppins"/>
                </a:rPr>
                <a:t> long</a:t>
              </a:r>
              <a:endParaRPr i="0" sz="1400" u="none" cap="none" strike="noStrike">
                <a:solidFill>
                  <a:schemeClr val="lt1"/>
                </a:solidFill>
                <a:latin typeface="Poppins"/>
                <a:ea typeface="Poppins"/>
                <a:cs typeface="Poppins"/>
                <a:sym typeface="Poppins"/>
              </a:endParaRPr>
            </a:p>
          </p:txBody>
        </p:sp>
      </p:grpSp>
      <p:sp>
        <p:nvSpPr>
          <p:cNvPr id="1959" name="Google Shape;1959;p82"/>
          <p:cNvSpPr/>
          <p:nvPr/>
        </p:nvSpPr>
        <p:spPr>
          <a:xfrm>
            <a:off x="57363" y="3619900"/>
            <a:ext cx="3083400" cy="952500"/>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82"/>
          <p:cNvSpPr txBox="1"/>
          <p:nvPr/>
        </p:nvSpPr>
        <p:spPr>
          <a:xfrm>
            <a:off x="57375" y="3619900"/>
            <a:ext cx="3083400" cy="9525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None/>
            </a:pPr>
            <a:r>
              <a:rPr b="1" i="0" lang="en-GB" sz="1400" u="none" cap="none" strike="noStrike">
                <a:solidFill>
                  <a:schemeClr val="lt1"/>
                </a:solidFill>
                <a:latin typeface="Poppins"/>
                <a:ea typeface="Poppins"/>
                <a:cs typeface="Poppins"/>
                <a:sym typeface="Poppins"/>
              </a:rPr>
              <a:t>Paper </a:t>
            </a:r>
            <a:r>
              <a:rPr b="1" lang="en-GB">
                <a:solidFill>
                  <a:schemeClr val="lt1"/>
                </a:solidFill>
                <a:latin typeface="Poppins"/>
                <a:ea typeface="Poppins"/>
                <a:cs typeface="Poppins"/>
                <a:sym typeface="Poppins"/>
              </a:rPr>
              <a:t>2 Non Fiction reading and Transactional writing</a:t>
            </a:r>
            <a:endParaRPr b="1" i="0" sz="1400" u="none" cap="none" strike="noStrike">
              <a:solidFill>
                <a:schemeClr val="lt1"/>
              </a:solidFill>
              <a:latin typeface="Poppins"/>
              <a:ea typeface="Poppins"/>
              <a:cs typeface="Poppins"/>
              <a:sym typeface="Poppins"/>
            </a:endParaRPr>
          </a:p>
          <a:p>
            <a:pPr indent="0" lvl="0" marL="0" marR="0" rtl="0" algn="l">
              <a:lnSpc>
                <a:spcPct val="90000"/>
              </a:lnSpc>
              <a:spcBef>
                <a:spcPts val="490"/>
              </a:spcBef>
              <a:spcAft>
                <a:spcPts val="0"/>
              </a:spcAft>
              <a:buNone/>
            </a:pPr>
            <a:r>
              <a:rPr i="0" lang="en-GB" sz="1400" u="none" cap="none" strike="noStrike">
                <a:solidFill>
                  <a:schemeClr val="lt1"/>
                </a:solidFill>
                <a:latin typeface="Poppins"/>
                <a:ea typeface="Poppins"/>
                <a:cs typeface="Poppins"/>
                <a:sym typeface="Poppins"/>
              </a:rPr>
              <a:t>Total 80 marks (</a:t>
            </a:r>
            <a:r>
              <a:rPr lang="en-GB">
                <a:solidFill>
                  <a:schemeClr val="lt1"/>
                </a:solidFill>
                <a:latin typeface="Poppins"/>
                <a:ea typeface="Poppins"/>
                <a:cs typeface="Poppins"/>
                <a:sym typeface="Poppins"/>
              </a:rPr>
              <a:t>60</a:t>
            </a:r>
            <a:r>
              <a:rPr i="0" lang="en-GB" sz="1400" u="none" cap="none" strike="noStrike">
                <a:solidFill>
                  <a:schemeClr val="lt1"/>
                </a:solidFill>
                <a:latin typeface="Poppins"/>
                <a:ea typeface="Poppins"/>
                <a:cs typeface="Poppins"/>
                <a:sym typeface="Poppins"/>
              </a:rPr>
              <a:t>%)</a:t>
            </a:r>
            <a:endParaRPr i="0" sz="1400" u="none" cap="none" strike="noStrike">
              <a:solidFill>
                <a:schemeClr val="lt1"/>
              </a:solidFill>
              <a:latin typeface="Poppins"/>
              <a:ea typeface="Poppins"/>
              <a:cs typeface="Poppins"/>
              <a:sym typeface="Poppins"/>
            </a:endParaRPr>
          </a:p>
          <a:p>
            <a:pPr indent="0" lvl="0" marL="0" marR="0" rtl="0" algn="l">
              <a:lnSpc>
                <a:spcPct val="90000"/>
              </a:lnSpc>
              <a:spcBef>
                <a:spcPts val="210"/>
              </a:spcBef>
              <a:spcAft>
                <a:spcPts val="0"/>
              </a:spcAft>
              <a:buNone/>
            </a:pPr>
            <a:r>
              <a:rPr lang="en-GB">
                <a:solidFill>
                  <a:schemeClr val="lt1"/>
                </a:solidFill>
                <a:latin typeface="Poppins"/>
                <a:ea typeface="Poppins"/>
                <a:cs typeface="Poppins"/>
                <a:sym typeface="Poppins"/>
              </a:rPr>
              <a:t>2 hours </a:t>
            </a:r>
            <a:r>
              <a:rPr i="0" lang="en-GB" sz="1400" u="none" cap="none" strike="noStrike">
                <a:solidFill>
                  <a:schemeClr val="lt1"/>
                </a:solidFill>
                <a:latin typeface="Poppins"/>
                <a:ea typeface="Poppins"/>
                <a:cs typeface="Poppins"/>
                <a:sym typeface="Poppins"/>
              </a:rPr>
              <a:t>long</a:t>
            </a:r>
            <a:endParaRPr i="0" sz="1400" u="none" cap="none" strike="noStrike">
              <a:solidFill>
                <a:schemeClr val="lt1"/>
              </a:solidFill>
              <a:latin typeface="Poppins"/>
              <a:ea typeface="Poppins"/>
              <a:cs typeface="Poppins"/>
              <a:sym typeface="Poppi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4" name="Shape 1964"/>
        <p:cNvGrpSpPr/>
        <p:nvPr/>
      </p:nvGrpSpPr>
      <p:grpSpPr>
        <a:xfrm>
          <a:off x="0" y="0"/>
          <a:ext cx="0" cy="0"/>
          <a:chOff x="0" y="0"/>
          <a:chExt cx="0" cy="0"/>
        </a:xfrm>
      </p:grpSpPr>
      <p:sp>
        <p:nvSpPr>
          <p:cNvPr id="1965" name="Google Shape;1965;p83"/>
          <p:cNvSpPr txBox="1"/>
          <p:nvPr/>
        </p:nvSpPr>
        <p:spPr>
          <a:xfrm>
            <a:off x="451250" y="0"/>
            <a:ext cx="8554800" cy="857400"/>
          </a:xfrm>
          <a:prstGeom prst="rect">
            <a:avLst/>
          </a:prstGeom>
          <a:noFill/>
          <a:ln>
            <a:noFill/>
          </a:ln>
        </p:spPr>
        <p:txBody>
          <a:bodyPr anchorCtr="0" anchor="ctr" bIns="34275" lIns="68550" spcFirstLastPara="1" rIns="68550" wrap="square" tIns="34275">
            <a:noAutofit/>
          </a:bodyPr>
          <a:lstStyle/>
          <a:p>
            <a:pPr indent="0" lvl="0" marL="0" marR="0" rtl="0" algn="l">
              <a:lnSpc>
                <a:spcPct val="100000"/>
              </a:lnSpc>
              <a:spcBef>
                <a:spcPts val="0"/>
              </a:spcBef>
              <a:spcAft>
                <a:spcPts val="0"/>
              </a:spcAft>
              <a:buClr>
                <a:srgbClr val="000000"/>
              </a:buClr>
              <a:buSzPts val="3300"/>
              <a:buFont typeface="Arial"/>
              <a:buNone/>
            </a:pPr>
            <a:r>
              <a:rPr i="0" lang="en-GB" sz="3300" u="none" cap="none" strike="noStrike">
                <a:solidFill>
                  <a:schemeClr val="lt1"/>
                </a:solidFill>
                <a:latin typeface="Poppins"/>
                <a:ea typeface="Poppins"/>
                <a:cs typeface="Poppins"/>
                <a:sym typeface="Poppins"/>
              </a:rPr>
              <a:t>Trial Examination Information - English</a:t>
            </a:r>
            <a:endParaRPr i="0" sz="1400" u="none" cap="none" strike="noStrike">
              <a:solidFill>
                <a:schemeClr val="lt1"/>
              </a:solidFill>
              <a:latin typeface="Poppins"/>
              <a:ea typeface="Poppins"/>
              <a:cs typeface="Poppins"/>
              <a:sym typeface="Poppins"/>
            </a:endParaRPr>
          </a:p>
        </p:txBody>
      </p:sp>
      <p:sp>
        <p:nvSpPr>
          <p:cNvPr id="1966" name="Google Shape;1966;p83"/>
          <p:cNvSpPr txBox="1"/>
          <p:nvPr/>
        </p:nvSpPr>
        <p:spPr>
          <a:xfrm>
            <a:off x="790950" y="857400"/>
            <a:ext cx="7198500" cy="32334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Clr>
                <a:srgbClr val="000000"/>
              </a:buClr>
              <a:buSzPts val="1400"/>
              <a:buFont typeface="Arial"/>
              <a:buNone/>
            </a:pPr>
            <a:r>
              <a:rPr lang="en-GB" sz="1600">
                <a:solidFill>
                  <a:schemeClr val="lt1"/>
                </a:solidFill>
                <a:latin typeface="Poppins"/>
                <a:ea typeface="Poppins"/>
                <a:cs typeface="Poppins"/>
                <a:sym typeface="Poppins"/>
              </a:rPr>
              <a:t>Literature</a:t>
            </a:r>
            <a:r>
              <a:rPr i="0" lang="en-GB" sz="1600" u="none" cap="none" strike="noStrike">
                <a:solidFill>
                  <a:schemeClr val="lt1"/>
                </a:solidFill>
                <a:latin typeface="Poppins"/>
                <a:ea typeface="Poppins"/>
                <a:cs typeface="Poppins"/>
                <a:sym typeface="Poppins"/>
              </a:rPr>
              <a:t> - Component </a:t>
            </a:r>
            <a:r>
              <a:rPr lang="en-GB" sz="1600">
                <a:solidFill>
                  <a:schemeClr val="lt1"/>
                </a:solidFill>
                <a:latin typeface="Poppins"/>
                <a:ea typeface="Poppins"/>
                <a:cs typeface="Poppins"/>
                <a:sym typeface="Poppins"/>
              </a:rPr>
              <a:t>2</a:t>
            </a:r>
            <a:r>
              <a:rPr i="0" lang="en-GB" sz="1600" u="none" cap="none" strike="noStrike">
                <a:solidFill>
                  <a:schemeClr val="lt1"/>
                </a:solidFill>
                <a:latin typeface="Poppins"/>
                <a:ea typeface="Poppins"/>
                <a:cs typeface="Poppins"/>
                <a:sym typeface="Poppins"/>
              </a:rPr>
              <a:t> L</a:t>
            </a:r>
            <a:r>
              <a:rPr lang="en-GB" sz="1600">
                <a:solidFill>
                  <a:schemeClr val="lt1"/>
                </a:solidFill>
                <a:latin typeface="Poppins"/>
                <a:ea typeface="Poppins"/>
                <a:cs typeface="Poppins"/>
                <a:sym typeface="Poppins"/>
              </a:rPr>
              <a:t>iterature</a:t>
            </a:r>
            <a:r>
              <a:rPr i="0" lang="en-GB" sz="1600" u="none" cap="none" strike="noStrike">
                <a:solidFill>
                  <a:schemeClr val="lt1"/>
                </a:solidFill>
                <a:latin typeface="Poppins"/>
                <a:ea typeface="Poppins"/>
                <a:cs typeface="Poppins"/>
                <a:sym typeface="Poppins"/>
              </a:rPr>
              <a:t> (</a:t>
            </a:r>
            <a:r>
              <a:rPr lang="en-GB" sz="1600">
                <a:solidFill>
                  <a:schemeClr val="lt1"/>
                </a:solidFill>
                <a:latin typeface="Poppins"/>
                <a:ea typeface="Poppins"/>
                <a:cs typeface="Poppins"/>
                <a:sym typeface="Poppins"/>
              </a:rPr>
              <a:t>A Christmas Carol, An Inspector Calls and Unseen Poetry</a:t>
            </a:r>
            <a:r>
              <a:rPr i="0" lang="en-GB" sz="1600" u="none" cap="none" strike="noStrike">
                <a:solidFill>
                  <a:schemeClr val="lt1"/>
                </a:solidFill>
                <a:latin typeface="Poppins"/>
                <a:ea typeface="Poppins"/>
                <a:cs typeface="Poppins"/>
                <a:sym typeface="Poppins"/>
              </a:rPr>
              <a:t>). </a:t>
            </a:r>
            <a:endParaRPr i="0" sz="16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400"/>
              <a:buFont typeface="Arial"/>
              <a:buNone/>
            </a:pPr>
            <a:r>
              <a:t/>
            </a:r>
            <a:endParaRPr sz="16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400"/>
              <a:buFont typeface="Arial"/>
              <a:buNone/>
            </a:pPr>
            <a:r>
              <a:rPr i="0" lang="en-GB" sz="1600" u="none" cap="none" strike="noStrike">
                <a:solidFill>
                  <a:schemeClr val="lt1"/>
                </a:solidFill>
                <a:latin typeface="Poppins"/>
                <a:ea typeface="Poppins"/>
                <a:cs typeface="Poppins"/>
                <a:sym typeface="Poppins"/>
              </a:rPr>
              <a:t>They will be assessed </a:t>
            </a:r>
            <a:r>
              <a:rPr lang="en-GB" sz="1600">
                <a:solidFill>
                  <a:schemeClr val="lt1"/>
                </a:solidFill>
                <a:latin typeface="Poppins"/>
                <a:ea typeface="Poppins"/>
                <a:cs typeface="Poppins"/>
                <a:sym typeface="Poppins"/>
              </a:rPr>
              <a:t>their understanding of ‘A Christmas Carol’ and ‘An Inspector Calls’ through an extract expand essay question and their knowledge of the unseen poetry through a single poem analysis and comparison question.</a:t>
            </a:r>
            <a:endParaRPr sz="16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400"/>
              <a:buFont typeface="Arial"/>
              <a:buNone/>
            </a:pPr>
            <a:r>
              <a:t/>
            </a:r>
            <a:endParaRPr i="0" sz="1600" u="none" cap="none" strike="noStrike">
              <a:solidFill>
                <a:schemeClr val="lt1"/>
              </a:solidFill>
              <a:latin typeface="Poppins"/>
              <a:ea typeface="Poppins"/>
              <a:cs typeface="Poppins"/>
              <a:sym typeface="Poppins"/>
            </a:endParaRPr>
          </a:p>
          <a:p>
            <a:pPr indent="0" lvl="0" marL="0" rtl="0" algn="l">
              <a:spcBef>
                <a:spcPts val="0"/>
              </a:spcBef>
              <a:spcAft>
                <a:spcPts val="0"/>
              </a:spcAft>
              <a:buClr>
                <a:schemeClr val="dk1"/>
              </a:buClr>
              <a:buSzPts val="1400"/>
              <a:buFont typeface="Arial"/>
              <a:buNone/>
            </a:pPr>
            <a:r>
              <a:rPr lang="en-GB" sz="1600">
                <a:solidFill>
                  <a:schemeClr val="lt1"/>
                </a:solidFill>
                <a:latin typeface="Poppins"/>
                <a:ea typeface="Poppins"/>
                <a:cs typeface="Poppins"/>
                <a:sym typeface="Poppins"/>
              </a:rPr>
              <a:t>Language - Component 2 Language (19th and 21st Century Non-Fiction Reading and Transaction/Persuasive Writing</a:t>
            </a:r>
            <a:endParaRPr i="0" sz="16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400"/>
              <a:buFont typeface="Arial"/>
              <a:buNone/>
            </a:pPr>
            <a:r>
              <a:t/>
            </a:r>
            <a:endParaRPr sz="1600">
              <a:solidFill>
                <a:schemeClr val="lt1"/>
              </a:solidFill>
              <a:latin typeface="Poppins"/>
              <a:ea typeface="Poppins"/>
              <a:cs typeface="Poppins"/>
              <a:sym typeface="Poppins"/>
            </a:endParaRPr>
          </a:p>
          <a:p>
            <a:pPr indent="0" lvl="0" marL="0" rtl="0" algn="l">
              <a:spcBef>
                <a:spcPts val="0"/>
              </a:spcBef>
              <a:spcAft>
                <a:spcPts val="0"/>
              </a:spcAft>
              <a:buClr>
                <a:schemeClr val="dk1"/>
              </a:buClr>
              <a:buSzPts val="1400"/>
              <a:buFont typeface="Arial"/>
              <a:buNone/>
            </a:pPr>
            <a:r>
              <a:rPr lang="en-GB" sz="1600">
                <a:solidFill>
                  <a:schemeClr val="lt1"/>
                </a:solidFill>
                <a:latin typeface="Poppins"/>
                <a:ea typeface="Poppins"/>
                <a:cs typeface="Poppins"/>
                <a:sym typeface="Poppins"/>
              </a:rPr>
              <a:t>They will be assessed on six comprehension reading skills questions and will have to complete two non-fiction transactional writing tasks (Letters, articles, reviews, reports, speeches or guides)</a:t>
            </a:r>
            <a:endParaRPr sz="16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400"/>
              <a:buFont typeface="Arial"/>
              <a:buNone/>
            </a:pPr>
            <a:r>
              <a:t/>
            </a:r>
            <a:endParaRPr sz="1600">
              <a:solidFill>
                <a:schemeClr val="lt1"/>
              </a:solidFill>
              <a:latin typeface="Poppins"/>
              <a:ea typeface="Poppins"/>
              <a:cs typeface="Poppins"/>
              <a:sym typeface="Poppi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0" name="Shape 1970"/>
        <p:cNvGrpSpPr/>
        <p:nvPr/>
      </p:nvGrpSpPr>
      <p:grpSpPr>
        <a:xfrm>
          <a:off x="0" y="0"/>
          <a:ext cx="0" cy="0"/>
          <a:chOff x="0" y="0"/>
          <a:chExt cx="0" cy="0"/>
        </a:xfrm>
      </p:grpSpPr>
      <p:sp>
        <p:nvSpPr>
          <p:cNvPr id="1971" name="Google Shape;1971;p84"/>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highlight>
                  <a:schemeClr val="accent1"/>
                </a:highlight>
                <a:latin typeface="Poppins"/>
                <a:ea typeface="Poppins"/>
                <a:cs typeface="Poppins"/>
                <a:sym typeface="Poppins"/>
              </a:rPr>
              <a:t>Exam Technique - English Literature</a:t>
            </a:r>
            <a:endParaRPr i="0" sz="1900" u="none" cap="none" strike="noStrike">
              <a:solidFill>
                <a:schemeClr val="lt1"/>
              </a:solidFill>
              <a:highlight>
                <a:schemeClr val="accent1"/>
              </a:highlight>
              <a:latin typeface="Poppins"/>
              <a:ea typeface="Poppins"/>
              <a:cs typeface="Poppins"/>
              <a:sym typeface="Poppins"/>
            </a:endParaRPr>
          </a:p>
        </p:txBody>
      </p:sp>
      <p:sp>
        <p:nvSpPr>
          <p:cNvPr id="1972" name="Google Shape;1972;p84"/>
          <p:cNvSpPr txBox="1"/>
          <p:nvPr/>
        </p:nvSpPr>
        <p:spPr>
          <a:xfrm>
            <a:off x="231000" y="398925"/>
            <a:ext cx="8682000" cy="44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Poppins"/>
                <a:ea typeface="Poppins"/>
                <a:cs typeface="Poppins"/>
                <a:sym typeface="Poppins"/>
              </a:rPr>
              <a:t>To avoid/reduce missing out on crucial marks, students should be encouraged to:</a:t>
            </a:r>
            <a:endParaRPr sz="2000">
              <a:solidFill>
                <a:schemeClr val="lt1"/>
              </a:solidFill>
              <a:latin typeface="Poppins"/>
              <a:ea typeface="Poppins"/>
              <a:cs typeface="Poppins"/>
              <a:sym typeface="Poppins"/>
            </a:endParaRPr>
          </a:p>
          <a:p>
            <a:pPr indent="-355600" lvl="0" marL="457200" rtl="0" algn="l">
              <a:spcBef>
                <a:spcPts val="0"/>
              </a:spcBef>
              <a:spcAft>
                <a:spcPts val="0"/>
              </a:spcAft>
              <a:buClr>
                <a:schemeClr val="lt1"/>
              </a:buClr>
              <a:buSzPts val="2000"/>
              <a:buFont typeface="Calibri"/>
              <a:buChar char="-"/>
            </a:pPr>
            <a:r>
              <a:rPr lang="en-GB" sz="2000">
                <a:solidFill>
                  <a:schemeClr val="lt1"/>
                </a:solidFill>
                <a:latin typeface="Poppins"/>
                <a:ea typeface="Poppins"/>
                <a:cs typeface="Poppins"/>
                <a:sym typeface="Poppins"/>
              </a:rPr>
              <a:t>Ensure they have read the front page of the exam paper carefully and answer the correct question. (</a:t>
            </a:r>
            <a:r>
              <a:rPr b="1" lang="en-GB" sz="2000">
                <a:solidFill>
                  <a:schemeClr val="lt1"/>
                </a:solidFill>
                <a:latin typeface="Poppins"/>
                <a:ea typeface="Poppins"/>
                <a:cs typeface="Poppins"/>
                <a:sym typeface="Poppins"/>
              </a:rPr>
              <a:t>Remember not all schools do</a:t>
            </a:r>
            <a:r>
              <a:rPr lang="en-GB" sz="2000">
                <a:solidFill>
                  <a:schemeClr val="lt1"/>
                </a:solidFill>
                <a:latin typeface="Poppins"/>
                <a:ea typeface="Poppins"/>
                <a:cs typeface="Poppins"/>
                <a:sym typeface="Poppins"/>
              </a:rPr>
              <a:t> Macbeth, A Christmas Carol and An Inspector Calls, so they must answer the correct questions). Unfortunately </a:t>
            </a:r>
            <a:r>
              <a:rPr b="1" lang="en-GB" sz="2000">
                <a:solidFill>
                  <a:schemeClr val="lt1"/>
                </a:solidFill>
                <a:latin typeface="Poppins"/>
                <a:ea typeface="Poppins"/>
                <a:cs typeface="Poppins"/>
                <a:sym typeface="Poppins"/>
              </a:rPr>
              <a:t>too many students made this mistake in the most recent trial exams.</a:t>
            </a:r>
            <a:endParaRPr b="1" sz="2000">
              <a:solidFill>
                <a:schemeClr val="lt1"/>
              </a:solidFill>
              <a:latin typeface="Poppins"/>
              <a:ea typeface="Poppins"/>
              <a:cs typeface="Poppins"/>
              <a:sym typeface="Poppins"/>
            </a:endParaRPr>
          </a:p>
          <a:p>
            <a:pPr indent="-355600" lvl="0" marL="457200" rtl="0" algn="l">
              <a:spcBef>
                <a:spcPts val="0"/>
              </a:spcBef>
              <a:spcAft>
                <a:spcPts val="0"/>
              </a:spcAft>
              <a:buClr>
                <a:schemeClr val="lt1"/>
              </a:buClr>
              <a:buSzPts val="2000"/>
              <a:buFont typeface="Poppins"/>
              <a:buChar char="-"/>
            </a:pPr>
            <a:r>
              <a:rPr lang="en-GB" sz="2000">
                <a:solidFill>
                  <a:schemeClr val="lt1"/>
                </a:solidFill>
                <a:latin typeface="Poppins"/>
                <a:ea typeface="Poppins"/>
                <a:cs typeface="Poppins"/>
                <a:sym typeface="Poppins"/>
              </a:rPr>
              <a:t>Your child must be able to show the examiner within their answers, the following: “Do they know the text?” “Have they answered the question?” “Is their response supported by direct references and quotations?” “Have they begun to comment on and analyse language?”</a:t>
            </a:r>
            <a:endParaRPr sz="20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800"/>
              <a:buFont typeface="Arial"/>
              <a:buNone/>
            </a:pPr>
            <a:r>
              <a:t/>
            </a:r>
            <a:endParaRPr sz="2000">
              <a:solidFill>
                <a:schemeClr val="lt1"/>
              </a:solidFill>
              <a:latin typeface="Poppins"/>
              <a:ea typeface="Poppins"/>
              <a:cs typeface="Poppins"/>
              <a:sym typeface="Poppi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6" name="Shape 1976"/>
        <p:cNvGrpSpPr/>
        <p:nvPr/>
      </p:nvGrpSpPr>
      <p:grpSpPr>
        <a:xfrm>
          <a:off x="0" y="0"/>
          <a:ext cx="0" cy="0"/>
          <a:chOff x="0" y="0"/>
          <a:chExt cx="0" cy="0"/>
        </a:xfrm>
      </p:grpSpPr>
      <p:sp>
        <p:nvSpPr>
          <p:cNvPr id="1977" name="Google Shape;1977;p85"/>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highlight>
                  <a:schemeClr val="accent1"/>
                </a:highlight>
                <a:latin typeface="Poppins"/>
                <a:ea typeface="Poppins"/>
                <a:cs typeface="Poppins"/>
                <a:sym typeface="Poppins"/>
              </a:rPr>
              <a:t>Exam Technique - English Literature</a:t>
            </a:r>
            <a:endParaRPr i="0" sz="1900" u="none" cap="none" strike="noStrike">
              <a:solidFill>
                <a:schemeClr val="lt1"/>
              </a:solidFill>
              <a:highlight>
                <a:schemeClr val="accent1"/>
              </a:highlight>
              <a:latin typeface="Poppins"/>
              <a:ea typeface="Poppins"/>
              <a:cs typeface="Poppins"/>
              <a:sym typeface="Poppins"/>
            </a:endParaRPr>
          </a:p>
        </p:txBody>
      </p:sp>
      <p:sp>
        <p:nvSpPr>
          <p:cNvPr id="1978" name="Google Shape;1978;p85"/>
          <p:cNvSpPr txBox="1"/>
          <p:nvPr/>
        </p:nvSpPr>
        <p:spPr>
          <a:xfrm>
            <a:off x="0" y="495150"/>
            <a:ext cx="8905800" cy="42945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lt1"/>
              </a:buClr>
              <a:buSzPts val="2000"/>
              <a:buFont typeface="Poppins"/>
              <a:buChar char="-"/>
            </a:pPr>
            <a:r>
              <a:rPr lang="en-GB" sz="2000">
                <a:solidFill>
                  <a:schemeClr val="lt1"/>
                </a:solidFill>
                <a:latin typeface="Poppins"/>
                <a:ea typeface="Poppins"/>
                <a:cs typeface="Poppins"/>
                <a:sym typeface="Poppins"/>
              </a:rPr>
              <a:t>Context - In their A Christmas Carol and Poetry Anthology responses pupils must refer to context within their responses to these questions, if they do not refer to the writer/poet’s intentions within their answers they will miss out on marks.</a:t>
            </a:r>
            <a:endParaRPr sz="2000">
              <a:solidFill>
                <a:schemeClr val="lt1"/>
              </a:solidFill>
              <a:latin typeface="Poppins"/>
              <a:ea typeface="Poppins"/>
              <a:cs typeface="Poppins"/>
              <a:sym typeface="Poppins"/>
            </a:endParaRPr>
          </a:p>
          <a:p>
            <a:pPr indent="-355600" lvl="0" marL="457200" rtl="0" algn="l">
              <a:spcBef>
                <a:spcPts val="0"/>
              </a:spcBef>
              <a:spcAft>
                <a:spcPts val="0"/>
              </a:spcAft>
              <a:buClr>
                <a:schemeClr val="lt1"/>
              </a:buClr>
              <a:buSzPts val="2000"/>
              <a:buFont typeface="Calibri"/>
              <a:buChar char="-"/>
            </a:pPr>
            <a:r>
              <a:rPr lang="en-GB" sz="2000">
                <a:solidFill>
                  <a:schemeClr val="lt1"/>
                </a:solidFill>
                <a:latin typeface="Poppins"/>
                <a:ea typeface="Poppins"/>
                <a:cs typeface="Poppins"/>
                <a:sym typeface="Poppins"/>
              </a:rPr>
              <a:t>SPAG - In their Macbeth essay and An Inspector Calls pupils will be assessed on their technical accuracy, therefore they must check their use of capital letters, spelling and grammar. </a:t>
            </a:r>
            <a:r>
              <a:rPr b="1" lang="en-GB" sz="2000">
                <a:solidFill>
                  <a:schemeClr val="lt1"/>
                </a:solidFill>
                <a:latin typeface="Poppins"/>
                <a:ea typeface="Poppins"/>
                <a:cs typeface="Poppins"/>
                <a:sym typeface="Poppins"/>
              </a:rPr>
              <a:t>Especially their spelling of Shakespeare and Priestley!</a:t>
            </a:r>
            <a:endParaRPr b="1" sz="2000">
              <a:solidFill>
                <a:schemeClr val="lt1"/>
              </a:solidFill>
              <a:latin typeface="Poppins"/>
              <a:ea typeface="Poppins"/>
              <a:cs typeface="Poppins"/>
              <a:sym typeface="Poppins"/>
            </a:endParaRPr>
          </a:p>
          <a:p>
            <a:pPr indent="-355600" lvl="0" marL="457200" rtl="0" algn="l">
              <a:spcBef>
                <a:spcPts val="0"/>
              </a:spcBef>
              <a:spcAft>
                <a:spcPts val="0"/>
              </a:spcAft>
              <a:buClr>
                <a:schemeClr val="lt1"/>
              </a:buClr>
              <a:buSzPts val="2000"/>
              <a:buFont typeface="Poppins"/>
              <a:buChar char="-"/>
            </a:pPr>
            <a:r>
              <a:rPr lang="en-GB" sz="2000">
                <a:solidFill>
                  <a:schemeClr val="lt1"/>
                </a:solidFill>
                <a:latin typeface="Poppins"/>
                <a:ea typeface="Poppins"/>
                <a:cs typeface="Poppins"/>
                <a:sym typeface="Poppins"/>
              </a:rPr>
              <a:t>Wider text - In their An Inspector Calls and A Christmas Carol responses they must refer to the wider play/novel therefore it is vital that they include evidence and key plot points outside of the extract provided.</a:t>
            </a:r>
            <a:endParaRPr sz="2000">
              <a:solidFill>
                <a:schemeClr val="lt1"/>
              </a:solidFill>
              <a:latin typeface="Poppins"/>
              <a:ea typeface="Poppins"/>
              <a:cs typeface="Poppins"/>
              <a:sym typeface="Poppi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2" name="Shape 1982"/>
        <p:cNvGrpSpPr/>
        <p:nvPr/>
      </p:nvGrpSpPr>
      <p:grpSpPr>
        <a:xfrm>
          <a:off x="0" y="0"/>
          <a:ext cx="0" cy="0"/>
          <a:chOff x="0" y="0"/>
          <a:chExt cx="0" cy="0"/>
        </a:xfrm>
      </p:grpSpPr>
      <p:sp>
        <p:nvSpPr>
          <p:cNvPr id="1983" name="Google Shape;1983;p86"/>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highlight>
                  <a:schemeClr val="accent1"/>
                </a:highlight>
                <a:latin typeface="Poppins"/>
                <a:ea typeface="Poppins"/>
                <a:cs typeface="Poppins"/>
                <a:sym typeface="Poppins"/>
              </a:rPr>
              <a:t>Exam Technique - English Language</a:t>
            </a:r>
            <a:endParaRPr i="0" sz="1900" u="none" cap="none" strike="noStrike">
              <a:solidFill>
                <a:schemeClr val="lt1"/>
              </a:solidFill>
              <a:highlight>
                <a:schemeClr val="accent1"/>
              </a:highlight>
              <a:latin typeface="Poppins"/>
              <a:ea typeface="Poppins"/>
              <a:cs typeface="Poppins"/>
              <a:sym typeface="Poppins"/>
            </a:endParaRPr>
          </a:p>
        </p:txBody>
      </p:sp>
      <p:sp>
        <p:nvSpPr>
          <p:cNvPr id="1984" name="Google Shape;1984;p86"/>
          <p:cNvSpPr txBox="1"/>
          <p:nvPr/>
        </p:nvSpPr>
        <p:spPr>
          <a:xfrm>
            <a:off x="0" y="418225"/>
            <a:ext cx="8909700" cy="39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lt1"/>
                </a:solidFill>
                <a:latin typeface="Poppins"/>
                <a:ea typeface="Poppins"/>
                <a:cs typeface="Poppins"/>
                <a:sym typeface="Poppins"/>
              </a:rPr>
              <a:t>To avoid/reduce missing out on crucial marks, students should be encouraged to:</a:t>
            </a:r>
            <a:endParaRPr sz="1800">
              <a:solidFill>
                <a:schemeClr val="lt1"/>
              </a:solidFill>
              <a:latin typeface="Poppins"/>
              <a:ea typeface="Poppins"/>
              <a:cs typeface="Poppins"/>
              <a:sym typeface="Poppins"/>
            </a:endParaRPr>
          </a:p>
          <a:p>
            <a:pPr indent="-342900" lvl="0" marL="457200" rtl="0" algn="l">
              <a:spcBef>
                <a:spcPts val="0"/>
              </a:spcBef>
              <a:spcAft>
                <a:spcPts val="0"/>
              </a:spcAft>
              <a:buClr>
                <a:schemeClr val="lt1"/>
              </a:buClr>
              <a:buSzPts val="1800"/>
              <a:buFont typeface="Poppins"/>
              <a:buChar char="-"/>
            </a:pPr>
            <a:r>
              <a:rPr lang="en-GB" sz="1800">
                <a:solidFill>
                  <a:schemeClr val="lt1"/>
                </a:solidFill>
                <a:latin typeface="Poppins"/>
                <a:ea typeface="Poppins"/>
                <a:cs typeface="Poppins"/>
                <a:sym typeface="Poppins"/>
              </a:rPr>
              <a:t>Timing is key with both their Language papers, on each paper 50% of the marks are given to the writing sections. Pupils often do not allow enough time for these sections and therefore miss crucial marks.</a:t>
            </a:r>
            <a:endParaRPr sz="1800">
              <a:solidFill>
                <a:schemeClr val="lt1"/>
              </a:solidFill>
              <a:latin typeface="Poppins"/>
              <a:ea typeface="Poppins"/>
              <a:cs typeface="Poppins"/>
              <a:sym typeface="Poppins"/>
            </a:endParaRPr>
          </a:p>
          <a:p>
            <a:pPr indent="-342900" lvl="0" marL="457200" rtl="0" algn="l">
              <a:spcBef>
                <a:spcPts val="0"/>
              </a:spcBef>
              <a:spcAft>
                <a:spcPts val="0"/>
              </a:spcAft>
              <a:buClr>
                <a:schemeClr val="lt1"/>
              </a:buClr>
              <a:buSzPts val="1800"/>
              <a:buFont typeface="Calibri"/>
              <a:buChar char="-"/>
            </a:pPr>
            <a:r>
              <a:rPr lang="en-GB" sz="1800">
                <a:solidFill>
                  <a:schemeClr val="lt1"/>
                </a:solidFill>
                <a:latin typeface="Poppins"/>
                <a:ea typeface="Poppins"/>
                <a:cs typeface="Poppins"/>
                <a:sym typeface="Poppins"/>
              </a:rPr>
              <a:t>Component 1 narrative - they should allow themselves 45 minutes to write their story, they should ensure they write in paragraphs following a clear five part plan that is simple but effective- </a:t>
            </a:r>
            <a:r>
              <a:rPr b="1" lang="en-GB" sz="1800">
                <a:solidFill>
                  <a:schemeClr val="lt1"/>
                </a:solidFill>
                <a:latin typeface="Poppins"/>
                <a:ea typeface="Poppins"/>
                <a:cs typeface="Poppins"/>
                <a:sym typeface="Poppins"/>
              </a:rPr>
              <a:t>No stories about plane crashes or kidnappings.</a:t>
            </a:r>
            <a:r>
              <a:rPr lang="en-GB" sz="1800">
                <a:solidFill>
                  <a:schemeClr val="lt1"/>
                </a:solidFill>
                <a:latin typeface="Poppins"/>
                <a:ea typeface="Poppins"/>
                <a:cs typeface="Poppins"/>
                <a:sym typeface="Poppins"/>
              </a:rPr>
              <a:t> Examiners would expect to 450-600 words for their story.</a:t>
            </a:r>
            <a:endParaRPr sz="1800">
              <a:solidFill>
                <a:schemeClr val="lt1"/>
              </a:solidFill>
              <a:latin typeface="Poppins"/>
              <a:ea typeface="Poppins"/>
              <a:cs typeface="Poppins"/>
              <a:sym typeface="Poppins"/>
            </a:endParaRPr>
          </a:p>
          <a:p>
            <a:pPr indent="-342900" lvl="0" marL="457200" rtl="0" algn="l">
              <a:spcBef>
                <a:spcPts val="0"/>
              </a:spcBef>
              <a:spcAft>
                <a:spcPts val="0"/>
              </a:spcAft>
              <a:buClr>
                <a:schemeClr val="lt1"/>
              </a:buClr>
              <a:buSzPts val="1800"/>
              <a:buFont typeface="Poppins"/>
              <a:buChar char="-"/>
            </a:pPr>
            <a:r>
              <a:rPr lang="en-GB" sz="1800">
                <a:solidFill>
                  <a:schemeClr val="lt1"/>
                </a:solidFill>
                <a:latin typeface="Poppins"/>
                <a:ea typeface="Poppins"/>
                <a:cs typeface="Poppins"/>
                <a:sym typeface="Poppins"/>
              </a:rPr>
              <a:t>Component 2 transactional writing - they should allow 30 minutes per task and must answer both, they must show they understand the structure of the each task i.e. where the addresses go on a formal letter. Examiners would expect to see 300-400 for each task.</a:t>
            </a:r>
            <a:endParaRPr sz="18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800"/>
              <a:buFont typeface="Arial"/>
              <a:buNone/>
            </a:pPr>
            <a:r>
              <a:t/>
            </a:r>
            <a:endParaRPr sz="1800">
              <a:solidFill>
                <a:schemeClr val="lt1"/>
              </a:solidFill>
              <a:latin typeface="Poppins"/>
              <a:ea typeface="Poppins"/>
              <a:cs typeface="Poppins"/>
              <a:sym typeface="Poppi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8" name="Shape 1988"/>
        <p:cNvGrpSpPr/>
        <p:nvPr/>
      </p:nvGrpSpPr>
      <p:grpSpPr>
        <a:xfrm>
          <a:off x="0" y="0"/>
          <a:ext cx="0" cy="0"/>
          <a:chOff x="0" y="0"/>
          <a:chExt cx="0" cy="0"/>
        </a:xfrm>
      </p:grpSpPr>
      <p:sp>
        <p:nvSpPr>
          <p:cNvPr id="1989" name="Google Shape;1989;p87"/>
          <p:cNvSpPr/>
          <p:nvPr/>
        </p:nvSpPr>
        <p:spPr>
          <a:xfrm>
            <a:off x="0" y="0"/>
            <a:ext cx="9144000" cy="4387500"/>
          </a:xfrm>
          <a:prstGeom prst="rect">
            <a:avLst/>
          </a:prstGeom>
          <a:solidFill>
            <a:srgbClr val="1E244C"/>
          </a:solidFill>
          <a:ln cap="flat" cmpd="sng" w="71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chemeClr val="dk1"/>
              </a:buClr>
              <a:buSzPts val="800"/>
              <a:buFont typeface="Arial"/>
              <a:buNone/>
            </a:pPr>
            <a:r>
              <a:t/>
            </a:r>
            <a:endParaRPr b="0" i="0" sz="1100" u="none" cap="none" strike="noStrike">
              <a:solidFill>
                <a:srgbClr val="000000"/>
              </a:solidFill>
              <a:latin typeface="Calibri"/>
              <a:ea typeface="Calibri"/>
              <a:cs typeface="Calibri"/>
              <a:sym typeface="Calibri"/>
            </a:endParaRPr>
          </a:p>
        </p:txBody>
      </p:sp>
      <p:sp>
        <p:nvSpPr>
          <p:cNvPr id="1990" name="Google Shape;1990;p87"/>
          <p:cNvSpPr txBox="1"/>
          <p:nvPr/>
        </p:nvSpPr>
        <p:spPr>
          <a:xfrm>
            <a:off x="165263" y="461588"/>
            <a:ext cx="5562000" cy="366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latin typeface="Poppins"/>
                <a:ea typeface="Poppins"/>
                <a:cs typeface="Poppins"/>
                <a:sym typeface="Poppins"/>
              </a:rPr>
              <a:t>There are 5 topics of content that your child is required to know and apply in their exam. </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latin typeface="Poppins"/>
                <a:ea typeface="Poppins"/>
                <a:cs typeface="Poppins"/>
                <a:sym typeface="Poppins"/>
              </a:rPr>
              <a:t>They will be assessed on their knowledge of A Christmas Carol, An Inspector Calls, Macbeth, Poetry Anthology and Unseen Poetry.</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latin typeface="Poppins"/>
                <a:ea typeface="Poppins"/>
                <a:cs typeface="Poppins"/>
                <a:sym typeface="Poppins"/>
              </a:rPr>
              <a:t>Pupils have been provided with revision material for each of these topics and have clearly labelled material on Google Classroom to support this. </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latin typeface="Poppins"/>
                <a:ea typeface="Poppins"/>
                <a:cs typeface="Poppins"/>
                <a:sym typeface="Poppins"/>
              </a:rPr>
              <a:t>Each pupil has been added to Seneca Learning and Tassomai which provides revision courses  and tasks for each topic.</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t/>
            </a:r>
            <a:endParaRPr sz="1900">
              <a:solidFill>
                <a:schemeClr val="dk1"/>
              </a:solidFill>
              <a:latin typeface="Poppins"/>
              <a:ea typeface="Poppins"/>
              <a:cs typeface="Poppins"/>
              <a:sym typeface="Poppins"/>
            </a:endParaRPr>
          </a:p>
        </p:txBody>
      </p:sp>
      <p:sp>
        <p:nvSpPr>
          <p:cNvPr id="1991" name="Google Shape;1991;p87"/>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Calibri"/>
                <a:ea typeface="Calibri"/>
                <a:cs typeface="Calibri"/>
                <a:sym typeface="Calibri"/>
              </a:rPr>
              <a:t>What to revise - English Literature</a:t>
            </a:r>
            <a:endParaRPr b="0" i="0" sz="2100" u="none" cap="none" strike="noStrike">
              <a:solidFill>
                <a:schemeClr val="lt1"/>
              </a:solidFill>
              <a:highlight>
                <a:schemeClr val="accent1"/>
              </a:highlight>
              <a:latin typeface="Calibri"/>
              <a:ea typeface="Calibri"/>
              <a:cs typeface="Calibri"/>
              <a:sym typeface="Calibri"/>
            </a:endParaRPr>
          </a:p>
        </p:txBody>
      </p:sp>
      <p:pic>
        <p:nvPicPr>
          <p:cNvPr id="1992" name="Google Shape;1992;p87"/>
          <p:cNvPicPr preferRelativeResize="0"/>
          <p:nvPr/>
        </p:nvPicPr>
        <p:blipFill rotWithShape="1">
          <a:blip r:embed="rId3">
            <a:alphaModFix/>
          </a:blip>
          <a:srcRect b="38973" l="59219" r="1569" t="26765"/>
          <a:stretch/>
        </p:blipFill>
        <p:spPr>
          <a:xfrm>
            <a:off x="5595094" y="2742469"/>
            <a:ext cx="1817267" cy="1497901"/>
          </a:xfrm>
          <a:prstGeom prst="rect">
            <a:avLst/>
          </a:prstGeom>
          <a:noFill/>
          <a:ln>
            <a:noFill/>
          </a:ln>
        </p:spPr>
      </p:pic>
      <p:pic>
        <p:nvPicPr>
          <p:cNvPr id="1993" name="Google Shape;1993;p87"/>
          <p:cNvPicPr preferRelativeResize="0"/>
          <p:nvPr/>
        </p:nvPicPr>
        <p:blipFill rotWithShape="1">
          <a:blip r:embed="rId4">
            <a:alphaModFix/>
          </a:blip>
          <a:srcRect b="32763" l="62298" r="8391" t="26123"/>
          <a:stretch/>
        </p:blipFill>
        <p:spPr>
          <a:xfrm>
            <a:off x="7511082" y="1238569"/>
            <a:ext cx="1632916" cy="2114662"/>
          </a:xfrm>
          <a:prstGeom prst="rect">
            <a:avLst/>
          </a:prstGeom>
          <a:noFill/>
          <a:ln>
            <a:noFill/>
          </a:ln>
        </p:spPr>
      </p:pic>
      <p:pic>
        <p:nvPicPr>
          <p:cNvPr id="1994" name="Google Shape;1994;p87" title="Screenshot 2026-01-23 150455.png"/>
          <p:cNvPicPr preferRelativeResize="0"/>
          <p:nvPr/>
        </p:nvPicPr>
        <p:blipFill>
          <a:blip r:embed="rId5">
            <a:alphaModFix/>
          </a:blip>
          <a:stretch>
            <a:fillRect/>
          </a:stretch>
        </p:blipFill>
        <p:spPr>
          <a:xfrm>
            <a:off x="5524550" y="728700"/>
            <a:ext cx="1887799" cy="1579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8" name="Shape 1998"/>
        <p:cNvGrpSpPr/>
        <p:nvPr/>
      </p:nvGrpSpPr>
      <p:grpSpPr>
        <a:xfrm>
          <a:off x="0" y="0"/>
          <a:ext cx="0" cy="0"/>
          <a:chOff x="0" y="0"/>
          <a:chExt cx="0" cy="0"/>
        </a:xfrm>
      </p:grpSpPr>
      <p:sp>
        <p:nvSpPr>
          <p:cNvPr id="1999" name="Google Shape;1999;p88"/>
          <p:cNvSpPr/>
          <p:nvPr/>
        </p:nvSpPr>
        <p:spPr>
          <a:xfrm>
            <a:off x="0" y="0"/>
            <a:ext cx="9144000" cy="4387500"/>
          </a:xfrm>
          <a:prstGeom prst="rect">
            <a:avLst/>
          </a:prstGeom>
          <a:solidFill>
            <a:srgbClr val="1E244C"/>
          </a:solidFill>
          <a:ln cap="flat" cmpd="sng" w="71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chemeClr val="dk1"/>
              </a:buClr>
              <a:buSzPts val="800"/>
              <a:buFont typeface="Arial"/>
              <a:buNone/>
            </a:pPr>
            <a:r>
              <a:t/>
            </a:r>
            <a:endParaRPr b="0" i="0" sz="1100" u="none" cap="none" strike="noStrike">
              <a:solidFill>
                <a:srgbClr val="000000"/>
              </a:solidFill>
              <a:latin typeface="Calibri"/>
              <a:ea typeface="Calibri"/>
              <a:cs typeface="Calibri"/>
              <a:sym typeface="Calibri"/>
            </a:endParaRPr>
          </a:p>
        </p:txBody>
      </p:sp>
      <p:sp>
        <p:nvSpPr>
          <p:cNvPr id="2000" name="Google Shape;2000;p88"/>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Calibri"/>
                <a:ea typeface="Calibri"/>
                <a:cs typeface="Calibri"/>
                <a:sym typeface="Calibri"/>
              </a:rPr>
              <a:t>What to revise - English Language</a:t>
            </a:r>
            <a:r>
              <a:rPr lang="en-GB" sz="2100">
                <a:solidFill>
                  <a:schemeClr val="dk1"/>
                </a:solidFill>
                <a:highlight>
                  <a:schemeClr val="accent1"/>
                </a:highlight>
                <a:latin typeface="Calibri"/>
                <a:ea typeface="Calibri"/>
                <a:cs typeface="Calibri"/>
                <a:sym typeface="Calibri"/>
              </a:rPr>
              <a:t> </a:t>
            </a:r>
            <a:endParaRPr b="0" i="0" sz="2100" u="none" cap="none" strike="noStrike">
              <a:solidFill>
                <a:schemeClr val="dk1"/>
              </a:solidFill>
              <a:highlight>
                <a:schemeClr val="accent1"/>
              </a:highlight>
              <a:latin typeface="Calibri"/>
              <a:ea typeface="Calibri"/>
              <a:cs typeface="Calibri"/>
              <a:sym typeface="Calibri"/>
            </a:endParaRPr>
          </a:p>
        </p:txBody>
      </p:sp>
      <p:sp>
        <p:nvSpPr>
          <p:cNvPr id="2001" name="Google Shape;2001;p88"/>
          <p:cNvSpPr txBox="1"/>
          <p:nvPr/>
        </p:nvSpPr>
        <p:spPr>
          <a:xfrm>
            <a:off x="248075" y="519250"/>
            <a:ext cx="8895900" cy="52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2800"/>
              <a:buFont typeface="Arial"/>
              <a:buNone/>
            </a:pPr>
            <a:r>
              <a:rPr lang="en-GB" sz="1900">
                <a:solidFill>
                  <a:schemeClr val="lt1"/>
                </a:solidFill>
                <a:latin typeface="Poppins"/>
                <a:ea typeface="Poppins"/>
                <a:cs typeface="Poppins"/>
                <a:sym typeface="Poppins"/>
              </a:rPr>
              <a:t>The main areas of focus for pupils when it comes to revising English Language are:</a:t>
            </a:r>
            <a:endParaRPr sz="1900">
              <a:solidFill>
                <a:schemeClr val="lt1"/>
              </a:solidFill>
              <a:latin typeface="Poppins"/>
              <a:ea typeface="Poppins"/>
              <a:cs typeface="Poppins"/>
              <a:sym typeface="Poppins"/>
            </a:endParaRPr>
          </a:p>
          <a:p>
            <a:pPr indent="0" lvl="0" marL="0" rtl="0" algn="l">
              <a:spcBef>
                <a:spcPts val="0"/>
              </a:spcBef>
              <a:spcAft>
                <a:spcPts val="0"/>
              </a:spcAft>
              <a:buClr>
                <a:srgbClr val="000000"/>
              </a:buClr>
              <a:buSzPts val="2800"/>
              <a:buFont typeface="Arial"/>
              <a:buNone/>
            </a:pPr>
            <a:r>
              <a:rPr lang="en-GB" sz="1900">
                <a:solidFill>
                  <a:schemeClr val="lt1"/>
                </a:solidFill>
                <a:latin typeface="Poppins"/>
                <a:ea typeface="Poppins"/>
                <a:cs typeface="Poppins"/>
                <a:sym typeface="Poppins"/>
              </a:rPr>
              <a:t>Timing- your child should be using past paper materials to work on their timing for the reading sections.</a:t>
            </a:r>
            <a:endParaRPr sz="1900">
              <a:solidFill>
                <a:schemeClr val="lt1"/>
              </a:solidFill>
              <a:latin typeface="Poppins"/>
              <a:ea typeface="Poppins"/>
              <a:cs typeface="Poppins"/>
              <a:sym typeface="Poppins"/>
            </a:endParaRPr>
          </a:p>
          <a:p>
            <a:pPr indent="0" lvl="0" marL="0" rtl="0" algn="l">
              <a:spcBef>
                <a:spcPts val="0"/>
              </a:spcBef>
              <a:spcAft>
                <a:spcPts val="0"/>
              </a:spcAft>
              <a:buClr>
                <a:srgbClr val="000000"/>
              </a:buClr>
              <a:buSzPts val="2800"/>
              <a:buFont typeface="Arial"/>
              <a:buNone/>
            </a:pPr>
            <a:r>
              <a:rPr lang="en-GB" sz="1900">
                <a:solidFill>
                  <a:schemeClr val="lt1"/>
                </a:solidFill>
                <a:latin typeface="Poppins"/>
                <a:ea typeface="Poppins"/>
                <a:cs typeface="Poppins"/>
                <a:sym typeface="Poppins"/>
              </a:rPr>
              <a:t>Format and structure of transactional writing - your child should be reviewing and recapping the varied structures of transactional writing they could be asked to complete.</a:t>
            </a:r>
            <a:endParaRPr sz="1900">
              <a:solidFill>
                <a:schemeClr val="lt1"/>
              </a:solidFill>
              <a:latin typeface="Poppins"/>
              <a:ea typeface="Poppins"/>
              <a:cs typeface="Poppins"/>
              <a:sym typeface="Poppins"/>
            </a:endParaRPr>
          </a:p>
          <a:p>
            <a:pPr indent="0" lvl="0" marL="0" rtl="0" algn="l">
              <a:spcBef>
                <a:spcPts val="0"/>
              </a:spcBef>
              <a:spcAft>
                <a:spcPts val="0"/>
              </a:spcAft>
              <a:buClr>
                <a:srgbClr val="000000"/>
              </a:buClr>
              <a:buSzPts val="2800"/>
              <a:buFont typeface="Arial"/>
              <a:buNone/>
            </a:pPr>
            <a:r>
              <a:rPr lang="en-GB" sz="1900">
                <a:solidFill>
                  <a:schemeClr val="lt1"/>
                </a:solidFill>
                <a:latin typeface="Poppins"/>
                <a:ea typeface="Poppins"/>
                <a:cs typeface="Poppins"/>
                <a:sym typeface="Poppins"/>
              </a:rPr>
              <a:t>Technical accuracy of their writing - for both their writing sections they should ensure they are working on their spelling and grammar skills.</a:t>
            </a:r>
            <a:endParaRPr sz="1900">
              <a:solidFill>
                <a:schemeClr val="lt1"/>
              </a:solidFill>
              <a:latin typeface="Poppins"/>
              <a:ea typeface="Poppins"/>
              <a:cs typeface="Poppins"/>
              <a:sym typeface="Poppins"/>
            </a:endParaRPr>
          </a:p>
          <a:p>
            <a:pPr indent="0" lvl="0" marL="0" rtl="0" algn="l">
              <a:spcBef>
                <a:spcPts val="0"/>
              </a:spcBef>
              <a:spcAft>
                <a:spcPts val="0"/>
              </a:spcAft>
              <a:buClr>
                <a:srgbClr val="000000"/>
              </a:buClr>
              <a:buSzPts val="2800"/>
              <a:buFont typeface="Arial"/>
              <a:buNone/>
            </a:pPr>
            <a:r>
              <a:rPr lang="en-GB" sz="1900">
                <a:solidFill>
                  <a:schemeClr val="lt1"/>
                </a:solidFill>
                <a:latin typeface="Poppins"/>
                <a:ea typeface="Poppins"/>
                <a:cs typeface="Poppins"/>
                <a:sym typeface="Poppins"/>
              </a:rPr>
              <a:t>Your child should ensure they utilising resources provided on Google Classroom, Tassomai and they can also access example past papers from their English teacher.</a:t>
            </a:r>
            <a:endParaRPr sz="1900">
              <a:solidFill>
                <a:schemeClr val="lt1"/>
              </a:solidFill>
              <a:latin typeface="Poppins"/>
              <a:ea typeface="Poppins"/>
              <a:cs typeface="Poppins"/>
              <a:sym typeface="Poppins"/>
            </a:endParaRPr>
          </a:p>
          <a:p>
            <a:pPr indent="0" lvl="0" marL="0" rtl="0" algn="l">
              <a:spcBef>
                <a:spcPts val="0"/>
              </a:spcBef>
              <a:spcAft>
                <a:spcPts val="0"/>
              </a:spcAft>
              <a:buClr>
                <a:srgbClr val="000000"/>
              </a:buClr>
              <a:buSzPts val="2800"/>
              <a:buFont typeface="Arial"/>
              <a:buNone/>
            </a:pPr>
            <a:r>
              <a:t/>
            </a:r>
            <a:endParaRPr sz="1900">
              <a:solidFill>
                <a:schemeClr val="lt1"/>
              </a:solidFill>
              <a:latin typeface="Poppins"/>
              <a:ea typeface="Poppins"/>
              <a:cs typeface="Poppins"/>
              <a:sym typeface="Poppi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5" name="Shape 2005"/>
        <p:cNvGrpSpPr/>
        <p:nvPr/>
      </p:nvGrpSpPr>
      <p:grpSpPr>
        <a:xfrm>
          <a:off x="0" y="0"/>
          <a:ext cx="0" cy="0"/>
          <a:chOff x="0" y="0"/>
          <a:chExt cx="0" cy="0"/>
        </a:xfrm>
      </p:grpSpPr>
      <p:sp>
        <p:nvSpPr>
          <p:cNvPr id="2006" name="Google Shape;2006;p89"/>
          <p:cNvSpPr/>
          <p:nvPr/>
        </p:nvSpPr>
        <p:spPr>
          <a:xfrm>
            <a:off x="42775" y="0"/>
            <a:ext cx="9144000" cy="4387500"/>
          </a:xfrm>
          <a:prstGeom prst="rect">
            <a:avLst/>
          </a:prstGeom>
          <a:solidFill>
            <a:srgbClr val="1E244C"/>
          </a:solidFill>
          <a:ln cap="flat" cmpd="sng" w="71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chemeClr val="dk1"/>
              </a:buClr>
              <a:buSzPts val="800"/>
              <a:buFont typeface="Arial"/>
              <a:buNone/>
            </a:pPr>
            <a:r>
              <a:t/>
            </a:r>
            <a:endParaRPr b="0" i="0" sz="1100" u="none" cap="none" strike="noStrike">
              <a:solidFill>
                <a:srgbClr val="000000"/>
              </a:solidFill>
              <a:latin typeface="Calibri"/>
              <a:ea typeface="Calibri"/>
              <a:cs typeface="Calibri"/>
              <a:sym typeface="Calibri"/>
            </a:endParaRPr>
          </a:p>
        </p:txBody>
      </p:sp>
      <p:sp>
        <p:nvSpPr>
          <p:cNvPr id="2007" name="Google Shape;2007;p89"/>
          <p:cNvSpPr txBox="1"/>
          <p:nvPr/>
        </p:nvSpPr>
        <p:spPr>
          <a:xfrm>
            <a:off x="0" y="562650"/>
            <a:ext cx="2996400" cy="21042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lang="en-GB" sz="2100">
                <a:solidFill>
                  <a:schemeClr val="lt1"/>
                </a:solidFill>
                <a:latin typeface="Poppins"/>
                <a:ea typeface="Poppins"/>
                <a:cs typeface="Poppins"/>
                <a:sym typeface="Poppins"/>
              </a:rPr>
              <a:t>Resources are regularly shared with students on the google classroom platform and organised by topic.</a:t>
            </a:r>
            <a:endParaRPr sz="2100">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sz="2100">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sz="2100">
              <a:solidFill>
                <a:schemeClr val="lt1"/>
              </a:solidFill>
              <a:latin typeface="Poppins"/>
              <a:ea typeface="Poppins"/>
              <a:cs typeface="Poppins"/>
              <a:sym typeface="Poppins"/>
            </a:endParaRPr>
          </a:p>
        </p:txBody>
      </p:sp>
      <p:sp>
        <p:nvSpPr>
          <p:cNvPr id="2008" name="Google Shape;2008;p89"/>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Calibri"/>
                <a:ea typeface="Calibri"/>
                <a:cs typeface="Calibri"/>
                <a:sym typeface="Calibri"/>
              </a:rPr>
              <a:t>Resource and Revision Materials</a:t>
            </a:r>
            <a:r>
              <a:rPr lang="en-GB" sz="2100">
                <a:solidFill>
                  <a:schemeClr val="dk1"/>
                </a:solidFill>
                <a:highlight>
                  <a:schemeClr val="accent1"/>
                </a:highlight>
                <a:latin typeface="Calibri"/>
                <a:ea typeface="Calibri"/>
                <a:cs typeface="Calibri"/>
                <a:sym typeface="Calibri"/>
              </a:rPr>
              <a:t> </a:t>
            </a:r>
            <a:endParaRPr b="0" i="0" sz="2100" u="none" cap="none" strike="noStrike">
              <a:solidFill>
                <a:schemeClr val="dk1"/>
              </a:solidFill>
              <a:highlight>
                <a:schemeClr val="accent1"/>
              </a:highlight>
              <a:latin typeface="Calibri"/>
              <a:ea typeface="Calibri"/>
              <a:cs typeface="Calibri"/>
              <a:sym typeface="Calibri"/>
            </a:endParaRPr>
          </a:p>
        </p:txBody>
      </p:sp>
      <p:pic>
        <p:nvPicPr>
          <p:cNvPr id="2009" name="Google Shape;2009;p89"/>
          <p:cNvPicPr preferRelativeResize="0"/>
          <p:nvPr/>
        </p:nvPicPr>
        <p:blipFill rotWithShape="1">
          <a:blip r:embed="rId3">
            <a:alphaModFix/>
          </a:blip>
          <a:srcRect b="0" l="0" r="14354" t="8876"/>
          <a:stretch/>
        </p:blipFill>
        <p:spPr>
          <a:xfrm>
            <a:off x="3608200" y="728700"/>
            <a:ext cx="5390126" cy="3505649"/>
          </a:xfrm>
          <a:prstGeom prst="rect">
            <a:avLst/>
          </a:prstGeom>
          <a:noFill/>
          <a:ln>
            <a:noFill/>
          </a:ln>
        </p:spPr>
      </p:pic>
      <p:sp>
        <p:nvSpPr>
          <p:cNvPr id="2010" name="Google Shape;2010;p89"/>
          <p:cNvSpPr txBox="1"/>
          <p:nvPr>
            <p:ph idx="4294967295" type="body"/>
          </p:nvPr>
        </p:nvSpPr>
        <p:spPr>
          <a:xfrm>
            <a:off x="130150" y="2666853"/>
            <a:ext cx="2415300" cy="1694100"/>
          </a:xfrm>
          <a:prstGeom prst="rect">
            <a:avLst/>
          </a:prstGeom>
          <a:noFill/>
          <a:ln>
            <a:noFill/>
          </a:ln>
        </p:spPr>
        <p:txBody>
          <a:bodyPr anchorCtr="0" anchor="t" bIns="34275" lIns="68575" spcFirstLastPara="1" rIns="68575" wrap="square" tIns="34275">
            <a:normAutofit/>
          </a:bodyPr>
          <a:lstStyle/>
          <a:p>
            <a:pPr indent="-155734" lvl="0" marL="177800" rtl="0" algn="l">
              <a:lnSpc>
                <a:spcPct val="80000"/>
              </a:lnSpc>
              <a:spcBef>
                <a:spcPts val="0"/>
              </a:spcBef>
              <a:spcAft>
                <a:spcPts val="0"/>
              </a:spcAft>
              <a:buClr>
                <a:schemeClr val="lt1"/>
              </a:buClr>
              <a:buSzPts val="2453"/>
              <a:buFont typeface="Poppins Light"/>
              <a:buChar char="▪"/>
            </a:pPr>
            <a:r>
              <a:rPr lang="en-GB" sz="2453">
                <a:solidFill>
                  <a:schemeClr val="lt1"/>
                </a:solidFill>
                <a:latin typeface="Poppins Light"/>
                <a:ea typeface="Poppins Light"/>
                <a:cs typeface="Poppins Light"/>
                <a:sym typeface="Poppins Light"/>
              </a:rPr>
              <a:t>Youtube</a:t>
            </a:r>
            <a:endParaRPr sz="2453">
              <a:solidFill>
                <a:schemeClr val="lt1"/>
              </a:solidFill>
              <a:latin typeface="Poppins Light"/>
              <a:ea typeface="Poppins Light"/>
              <a:cs typeface="Poppins Light"/>
              <a:sym typeface="Poppins Light"/>
            </a:endParaRPr>
          </a:p>
          <a:p>
            <a:pPr indent="-155734" lvl="0" marL="177800" rtl="0" algn="l">
              <a:lnSpc>
                <a:spcPct val="80000"/>
              </a:lnSpc>
              <a:spcBef>
                <a:spcPts val="800"/>
              </a:spcBef>
              <a:spcAft>
                <a:spcPts val="0"/>
              </a:spcAft>
              <a:buClr>
                <a:schemeClr val="lt1"/>
              </a:buClr>
              <a:buSzPts val="2453"/>
              <a:buFont typeface="Poppins Light"/>
              <a:buChar char="▪"/>
            </a:pPr>
            <a:r>
              <a:rPr lang="en-GB" sz="2453">
                <a:solidFill>
                  <a:schemeClr val="lt1"/>
                </a:solidFill>
                <a:latin typeface="Poppins Light"/>
                <a:ea typeface="Poppins Light"/>
                <a:cs typeface="Poppins Light"/>
                <a:sym typeface="Poppins Light"/>
              </a:rPr>
              <a:t>Bitesize</a:t>
            </a:r>
            <a:endParaRPr sz="1620">
              <a:solidFill>
                <a:schemeClr val="lt1"/>
              </a:solidFill>
              <a:latin typeface="Poppins Light"/>
              <a:ea typeface="Poppins Light"/>
              <a:cs typeface="Poppins Light"/>
              <a:sym typeface="Poppins Light"/>
            </a:endParaRPr>
          </a:p>
          <a:p>
            <a:pPr indent="-155734" lvl="0" marL="177800" rtl="0" algn="l">
              <a:lnSpc>
                <a:spcPct val="80000"/>
              </a:lnSpc>
              <a:spcBef>
                <a:spcPts val="800"/>
              </a:spcBef>
              <a:spcAft>
                <a:spcPts val="0"/>
              </a:spcAft>
              <a:buClr>
                <a:schemeClr val="lt1"/>
              </a:buClr>
              <a:buSzPts val="2453"/>
              <a:buFont typeface="Poppins Light"/>
              <a:buChar char="▪"/>
            </a:pPr>
            <a:r>
              <a:rPr lang="en-GB" sz="2453">
                <a:solidFill>
                  <a:schemeClr val="lt1"/>
                </a:solidFill>
                <a:latin typeface="Poppins Light"/>
                <a:ea typeface="Poppins Light"/>
                <a:cs typeface="Poppins Light"/>
                <a:sym typeface="Poppins Light"/>
              </a:rPr>
              <a:t>Past papers</a:t>
            </a:r>
            <a:endParaRPr sz="1620">
              <a:solidFill>
                <a:schemeClr val="lt1"/>
              </a:solidFill>
              <a:latin typeface="Poppins Light"/>
              <a:ea typeface="Poppins Light"/>
              <a:cs typeface="Poppins Light"/>
              <a:sym typeface="Poppins Light"/>
            </a:endParaRPr>
          </a:p>
          <a:p>
            <a:pPr indent="-155734" lvl="0" marL="177800" rtl="0" algn="l">
              <a:lnSpc>
                <a:spcPct val="80000"/>
              </a:lnSpc>
              <a:spcBef>
                <a:spcPts val="800"/>
              </a:spcBef>
              <a:spcAft>
                <a:spcPts val="0"/>
              </a:spcAft>
              <a:buClr>
                <a:schemeClr val="lt1"/>
              </a:buClr>
              <a:buSzPts val="2453"/>
              <a:buFont typeface="Poppins Light"/>
              <a:buChar char="▪"/>
            </a:pPr>
            <a:r>
              <a:rPr lang="en-GB" sz="2453">
                <a:solidFill>
                  <a:schemeClr val="lt1"/>
                </a:solidFill>
                <a:latin typeface="Poppins Light"/>
                <a:ea typeface="Poppins Light"/>
                <a:cs typeface="Poppins Light"/>
                <a:sym typeface="Poppins Light"/>
              </a:rPr>
              <a:t>Teachers!!</a:t>
            </a:r>
            <a:endParaRPr sz="1620">
              <a:solidFill>
                <a:schemeClr val="lt1"/>
              </a:solidFill>
              <a:latin typeface="Poppins Light"/>
              <a:ea typeface="Poppins Light"/>
              <a:cs typeface="Poppins Light"/>
              <a:sym typeface="Poppins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4" name="Shape 2014"/>
        <p:cNvGrpSpPr/>
        <p:nvPr/>
      </p:nvGrpSpPr>
      <p:grpSpPr>
        <a:xfrm>
          <a:off x="0" y="0"/>
          <a:ext cx="0" cy="0"/>
          <a:chOff x="0" y="0"/>
          <a:chExt cx="0" cy="0"/>
        </a:xfrm>
      </p:grpSpPr>
      <p:sp>
        <p:nvSpPr>
          <p:cNvPr id="2015" name="Google Shape;2015;p90"/>
          <p:cNvSpPr txBox="1"/>
          <p:nvPr/>
        </p:nvSpPr>
        <p:spPr>
          <a:xfrm>
            <a:off x="143531" y="972150"/>
            <a:ext cx="2163900" cy="32622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lang="en-GB" sz="2100">
                <a:solidFill>
                  <a:schemeClr val="lt1"/>
                </a:solidFill>
                <a:latin typeface="Poppins"/>
                <a:ea typeface="Poppins"/>
                <a:cs typeface="Poppins"/>
                <a:sym typeface="Poppins"/>
              </a:rPr>
              <a:t>This resource sheet has been provided with detailed suggestions and focal points linked to the trial exams.</a:t>
            </a:r>
            <a:endParaRPr sz="2100">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sz="2100">
              <a:solidFill>
                <a:schemeClr val="lt1"/>
              </a:solidFill>
              <a:latin typeface="Poppins"/>
              <a:ea typeface="Poppins"/>
              <a:cs typeface="Poppins"/>
              <a:sym typeface="Poppins"/>
            </a:endParaRPr>
          </a:p>
        </p:txBody>
      </p:sp>
      <p:sp>
        <p:nvSpPr>
          <p:cNvPr id="2016" name="Google Shape;2016;p90"/>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Resource Sheet </a:t>
            </a:r>
            <a:endParaRPr i="0" sz="2100" u="none" cap="none" strike="noStrike">
              <a:solidFill>
                <a:schemeClr val="lt1"/>
              </a:solidFill>
              <a:highlight>
                <a:schemeClr val="accent1"/>
              </a:highlight>
              <a:latin typeface="Poppins"/>
              <a:ea typeface="Poppins"/>
              <a:cs typeface="Poppins"/>
              <a:sym typeface="Poppins"/>
            </a:endParaRPr>
          </a:p>
        </p:txBody>
      </p:sp>
      <p:pic>
        <p:nvPicPr>
          <p:cNvPr id="2017" name="Google Shape;2017;p90" title="Screenshot 2026-04-16 082551.png"/>
          <p:cNvPicPr preferRelativeResize="0"/>
          <p:nvPr/>
        </p:nvPicPr>
        <p:blipFill>
          <a:blip r:embed="rId3">
            <a:alphaModFix/>
          </a:blip>
          <a:stretch>
            <a:fillRect/>
          </a:stretch>
        </p:blipFill>
        <p:spPr>
          <a:xfrm>
            <a:off x="3817881" y="186025"/>
            <a:ext cx="4793053" cy="4110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1" name="Shape 2021"/>
        <p:cNvGrpSpPr/>
        <p:nvPr/>
      </p:nvGrpSpPr>
      <p:grpSpPr>
        <a:xfrm>
          <a:off x="0" y="0"/>
          <a:ext cx="0" cy="0"/>
          <a:chOff x="0" y="0"/>
          <a:chExt cx="0" cy="0"/>
        </a:xfrm>
      </p:grpSpPr>
      <p:sp>
        <p:nvSpPr>
          <p:cNvPr id="2022" name="Google Shape;2022;p91"/>
          <p:cNvSpPr txBox="1"/>
          <p:nvPr/>
        </p:nvSpPr>
        <p:spPr>
          <a:xfrm>
            <a:off x="0" y="0"/>
            <a:ext cx="69546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How parents can support their child </a:t>
            </a:r>
            <a:endParaRPr i="0" sz="2100" u="none" cap="none" strike="noStrike">
              <a:solidFill>
                <a:schemeClr val="lt1"/>
              </a:solidFill>
              <a:highlight>
                <a:schemeClr val="accent1"/>
              </a:highlight>
              <a:latin typeface="Poppins"/>
              <a:ea typeface="Poppins"/>
              <a:cs typeface="Poppins"/>
              <a:sym typeface="Poppins"/>
            </a:endParaRPr>
          </a:p>
        </p:txBody>
      </p:sp>
      <p:sp>
        <p:nvSpPr>
          <p:cNvPr id="2023" name="Google Shape;2023;p91"/>
          <p:cNvSpPr txBox="1"/>
          <p:nvPr/>
        </p:nvSpPr>
        <p:spPr>
          <a:xfrm>
            <a:off x="61075" y="410400"/>
            <a:ext cx="8983500" cy="2401200"/>
          </a:xfrm>
          <a:prstGeom prst="rect">
            <a:avLst/>
          </a:prstGeom>
          <a:noFill/>
          <a:ln>
            <a:noFill/>
          </a:ln>
        </p:spPr>
        <p:txBody>
          <a:bodyPr anchorCtr="0" anchor="t" bIns="68575" lIns="68575" spcFirstLastPara="1" rIns="68575" wrap="square" tIns="68575">
            <a:spAutoFit/>
          </a:bodyPr>
          <a:lstStyle/>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Ensure your child completes their Tassomai homework (100%). </a:t>
            </a:r>
            <a:endParaRPr sz="2100">
              <a:solidFill>
                <a:schemeClr val="lt1"/>
              </a:solidFill>
              <a:latin typeface="Poppins"/>
              <a:ea typeface="Poppins"/>
              <a:cs typeface="Poppins"/>
              <a:sym typeface="Poppins"/>
            </a:endParaRPr>
          </a:p>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The Tassomai platform provides instant feedback so your child knows how to close their gaps in their knowledge.</a:t>
            </a:r>
            <a:endParaRPr sz="2100">
              <a:solidFill>
                <a:schemeClr val="lt1"/>
              </a:solidFill>
              <a:latin typeface="Poppins"/>
              <a:ea typeface="Poppins"/>
              <a:cs typeface="Poppins"/>
              <a:sym typeface="Poppins"/>
            </a:endParaRPr>
          </a:p>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Ensure your child completes past papers. Hand papers back into teachers with a key to identify struggling topics. </a:t>
            </a:r>
            <a:endParaRPr sz="2100">
              <a:solidFill>
                <a:schemeClr val="lt1"/>
              </a:solidFill>
              <a:latin typeface="Poppins"/>
              <a:ea typeface="Poppins"/>
              <a:cs typeface="Poppins"/>
              <a:sym typeface="Poppins"/>
            </a:endParaRPr>
          </a:p>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Utilise the resource sheet (shared on google classroom)</a:t>
            </a:r>
            <a:endParaRPr sz="2100">
              <a:solidFill>
                <a:schemeClr val="lt1"/>
              </a:solidFill>
              <a:latin typeface="Poppins"/>
              <a:ea typeface="Poppins"/>
              <a:cs typeface="Poppins"/>
              <a:sym typeface="Poppins"/>
            </a:endParaRPr>
          </a:p>
          <a:p>
            <a:pPr indent="0" lvl="0" marL="0" rtl="0" algn="l">
              <a:spcBef>
                <a:spcPts val="0"/>
              </a:spcBef>
              <a:spcAft>
                <a:spcPts val="0"/>
              </a:spcAft>
              <a:buNone/>
            </a:pPr>
            <a:r>
              <a:t/>
            </a:r>
            <a:endParaRPr sz="2100">
              <a:solidFill>
                <a:schemeClr val="lt1"/>
              </a:solidFill>
              <a:latin typeface="Poppins"/>
              <a:ea typeface="Poppins"/>
              <a:cs typeface="Poppins"/>
              <a:sym typeface="Poppi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7" name="Shape 2027"/>
        <p:cNvGrpSpPr/>
        <p:nvPr/>
      </p:nvGrpSpPr>
      <p:grpSpPr>
        <a:xfrm>
          <a:off x="0" y="0"/>
          <a:ext cx="0" cy="0"/>
          <a:chOff x="0" y="0"/>
          <a:chExt cx="0" cy="0"/>
        </a:xfrm>
      </p:grpSpPr>
      <p:pic>
        <p:nvPicPr>
          <p:cNvPr id="2028" name="Google Shape;2028;p92" title="Liams SJP Logo2 copy.png"/>
          <p:cNvPicPr preferRelativeResize="0"/>
          <p:nvPr/>
        </p:nvPicPr>
        <p:blipFill>
          <a:blip r:embed="rId3">
            <a:alphaModFix/>
          </a:blip>
          <a:stretch>
            <a:fillRect/>
          </a:stretch>
        </p:blipFill>
        <p:spPr>
          <a:xfrm>
            <a:off x="4243162" y="980200"/>
            <a:ext cx="657674" cy="930202"/>
          </a:xfrm>
          <a:prstGeom prst="rect">
            <a:avLst/>
          </a:prstGeom>
          <a:noFill/>
          <a:ln>
            <a:noFill/>
          </a:ln>
        </p:spPr>
      </p:pic>
      <p:sp>
        <p:nvSpPr>
          <p:cNvPr id="2029" name="Google Shape;2029;p92"/>
          <p:cNvSpPr txBox="1"/>
          <p:nvPr>
            <p:ph type="title"/>
          </p:nvPr>
        </p:nvSpPr>
        <p:spPr>
          <a:xfrm>
            <a:off x="-25" y="2244900"/>
            <a:ext cx="91440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Maths  </a:t>
            </a:r>
            <a:endParaRPr/>
          </a:p>
          <a:p>
            <a:pPr indent="0" lvl="0" marL="0" rtl="0" algn="ctr">
              <a:spcBef>
                <a:spcPts val="0"/>
              </a:spcBef>
              <a:spcAft>
                <a:spcPts val="0"/>
              </a:spcAft>
              <a:buNone/>
            </a:pPr>
            <a:r>
              <a:rPr lang="en-GB"/>
              <a:t>Mrs K Jones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3" name="Shape 2033"/>
        <p:cNvGrpSpPr/>
        <p:nvPr/>
      </p:nvGrpSpPr>
      <p:grpSpPr>
        <a:xfrm>
          <a:off x="0" y="0"/>
          <a:ext cx="0" cy="0"/>
          <a:chOff x="0" y="0"/>
          <a:chExt cx="0" cy="0"/>
        </a:xfrm>
      </p:grpSpPr>
      <p:sp>
        <p:nvSpPr>
          <p:cNvPr id="2034" name="Google Shape;2034;p93"/>
          <p:cNvSpPr txBox="1"/>
          <p:nvPr/>
        </p:nvSpPr>
        <p:spPr>
          <a:xfrm>
            <a:off x="698125" y="938657"/>
            <a:ext cx="5937300" cy="12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700">
                <a:solidFill>
                  <a:schemeClr val="lt1"/>
                </a:solidFill>
                <a:latin typeface="Poppins"/>
                <a:ea typeface="Poppins"/>
                <a:cs typeface="Poppins"/>
                <a:sym typeface="Poppins"/>
              </a:rPr>
              <a:t>What exam board do we use for the maths qualification at SJP?</a:t>
            </a:r>
            <a:endParaRPr sz="2700">
              <a:solidFill>
                <a:schemeClr val="lt1"/>
              </a:solidFill>
              <a:latin typeface="Poppins"/>
              <a:ea typeface="Poppins"/>
              <a:cs typeface="Poppins"/>
              <a:sym typeface="Poppi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8" name="Shape 2038"/>
        <p:cNvGrpSpPr/>
        <p:nvPr/>
      </p:nvGrpSpPr>
      <p:grpSpPr>
        <a:xfrm>
          <a:off x="0" y="0"/>
          <a:ext cx="0" cy="0"/>
          <a:chOff x="0" y="0"/>
          <a:chExt cx="0" cy="0"/>
        </a:xfrm>
      </p:grpSpPr>
      <p:sp>
        <p:nvSpPr>
          <p:cNvPr id="2039" name="Google Shape;2039;p94"/>
          <p:cNvSpPr txBox="1"/>
          <p:nvPr/>
        </p:nvSpPr>
        <p:spPr>
          <a:xfrm>
            <a:off x="698125" y="2313707"/>
            <a:ext cx="7514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lt1"/>
                </a:solidFill>
                <a:latin typeface="Poppins"/>
                <a:ea typeface="Poppins"/>
                <a:cs typeface="Poppins"/>
                <a:sym typeface="Poppins"/>
              </a:rPr>
              <a:t>Pearson Edexcel</a:t>
            </a:r>
            <a:endParaRPr sz="2000">
              <a:solidFill>
                <a:schemeClr val="lt1"/>
              </a:solidFill>
              <a:latin typeface="Poppins"/>
              <a:ea typeface="Poppins"/>
              <a:cs typeface="Poppins"/>
              <a:sym typeface="Poppins"/>
            </a:endParaRPr>
          </a:p>
        </p:txBody>
      </p:sp>
      <p:sp>
        <p:nvSpPr>
          <p:cNvPr id="2040" name="Google Shape;2040;p94"/>
          <p:cNvSpPr txBox="1"/>
          <p:nvPr/>
        </p:nvSpPr>
        <p:spPr>
          <a:xfrm>
            <a:off x="698125" y="938657"/>
            <a:ext cx="5937300" cy="12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700">
                <a:solidFill>
                  <a:schemeClr val="lt1"/>
                </a:solidFill>
                <a:latin typeface="Poppins"/>
                <a:ea typeface="Poppins"/>
                <a:cs typeface="Poppins"/>
                <a:sym typeface="Poppins"/>
              </a:rPr>
              <a:t>What exam board do we use for the maths qualification at SJP?</a:t>
            </a:r>
            <a:endParaRPr sz="2700">
              <a:solidFill>
                <a:schemeClr val="lt1"/>
              </a:solidFill>
              <a:latin typeface="Poppins"/>
              <a:ea typeface="Poppins"/>
              <a:cs typeface="Poppins"/>
              <a:sym typeface="Poppins"/>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4" name="Shape 2044"/>
        <p:cNvGrpSpPr/>
        <p:nvPr/>
      </p:nvGrpSpPr>
      <p:grpSpPr>
        <a:xfrm>
          <a:off x="0" y="0"/>
          <a:ext cx="0" cy="0"/>
          <a:chOff x="0" y="0"/>
          <a:chExt cx="0" cy="0"/>
        </a:xfrm>
      </p:grpSpPr>
      <p:sp>
        <p:nvSpPr>
          <p:cNvPr id="2045" name="Google Shape;2045;p95"/>
          <p:cNvSpPr txBox="1"/>
          <p:nvPr/>
        </p:nvSpPr>
        <p:spPr>
          <a:xfrm>
            <a:off x="806850" y="906900"/>
            <a:ext cx="6698400" cy="12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700">
                <a:solidFill>
                  <a:schemeClr val="lt1"/>
                </a:solidFill>
                <a:latin typeface="Poppins"/>
                <a:ea typeface="Poppins"/>
                <a:cs typeface="Poppins"/>
                <a:sym typeface="Poppins"/>
              </a:rPr>
              <a:t>How many maths papers are issued to assess your child’s knowledge in maths?</a:t>
            </a:r>
            <a:endParaRPr sz="2700">
              <a:solidFill>
                <a:schemeClr val="lt1"/>
              </a:solidFill>
              <a:latin typeface="Poppins"/>
              <a:ea typeface="Poppins"/>
              <a:cs typeface="Poppins"/>
              <a:sym typeface="Poppi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9" name="Shape 2049"/>
        <p:cNvGrpSpPr/>
        <p:nvPr/>
      </p:nvGrpSpPr>
      <p:grpSpPr>
        <a:xfrm>
          <a:off x="0" y="0"/>
          <a:ext cx="0" cy="0"/>
          <a:chOff x="0" y="0"/>
          <a:chExt cx="0" cy="0"/>
        </a:xfrm>
      </p:grpSpPr>
      <p:sp>
        <p:nvSpPr>
          <p:cNvPr id="2050" name="Google Shape;2050;p96"/>
          <p:cNvSpPr txBox="1"/>
          <p:nvPr/>
        </p:nvSpPr>
        <p:spPr>
          <a:xfrm>
            <a:off x="814950" y="2011725"/>
            <a:ext cx="75141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lt1"/>
                </a:solidFill>
                <a:latin typeface="Poppins"/>
                <a:ea typeface="Poppins"/>
                <a:cs typeface="Poppins"/>
                <a:sym typeface="Poppins"/>
              </a:rPr>
              <a:t>The assessment for each tier of entry consists of </a:t>
            </a:r>
            <a:r>
              <a:rPr b="1" lang="en-GB" sz="2300">
                <a:solidFill>
                  <a:schemeClr val="lt1"/>
                </a:solidFill>
                <a:latin typeface="Poppins"/>
                <a:ea typeface="Poppins"/>
                <a:cs typeface="Poppins"/>
                <a:sym typeface="Poppins"/>
              </a:rPr>
              <a:t>three </a:t>
            </a:r>
            <a:r>
              <a:rPr lang="en-GB" sz="1900">
                <a:solidFill>
                  <a:schemeClr val="lt1"/>
                </a:solidFill>
                <a:latin typeface="Poppins"/>
                <a:ea typeface="Poppins"/>
                <a:cs typeface="Poppins"/>
                <a:sym typeface="Poppins"/>
              </a:rPr>
              <a:t>externally-examined papers, all three must be from the same tier of entry. Students must complete all three papers in the same assessment series.</a:t>
            </a:r>
            <a:endParaRPr sz="1900">
              <a:solidFill>
                <a:schemeClr val="lt1"/>
              </a:solidFill>
              <a:latin typeface="Poppins"/>
              <a:ea typeface="Poppins"/>
              <a:cs typeface="Poppins"/>
              <a:sym typeface="Poppins"/>
            </a:endParaRPr>
          </a:p>
        </p:txBody>
      </p:sp>
      <p:sp>
        <p:nvSpPr>
          <p:cNvPr id="2051" name="Google Shape;2051;p96"/>
          <p:cNvSpPr txBox="1"/>
          <p:nvPr/>
        </p:nvSpPr>
        <p:spPr>
          <a:xfrm>
            <a:off x="814950" y="660275"/>
            <a:ext cx="6698400" cy="121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700">
                <a:solidFill>
                  <a:schemeClr val="lt1"/>
                </a:solidFill>
                <a:latin typeface="Poppins"/>
                <a:ea typeface="Poppins"/>
                <a:cs typeface="Poppins"/>
                <a:sym typeface="Poppins"/>
              </a:rPr>
              <a:t>How many maths papers are issued to assess your child’s knowledge in maths?</a:t>
            </a:r>
            <a:endParaRPr sz="2700">
              <a:solidFill>
                <a:schemeClr val="lt1"/>
              </a:solidFill>
              <a:latin typeface="Poppins"/>
              <a:ea typeface="Poppins"/>
              <a:cs typeface="Poppins"/>
              <a:sym typeface="Poppi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5" name="Shape 2055"/>
        <p:cNvGrpSpPr/>
        <p:nvPr/>
      </p:nvGrpSpPr>
      <p:grpSpPr>
        <a:xfrm>
          <a:off x="0" y="0"/>
          <a:ext cx="0" cy="0"/>
          <a:chOff x="0" y="0"/>
          <a:chExt cx="0" cy="0"/>
        </a:xfrm>
      </p:grpSpPr>
      <p:sp>
        <p:nvSpPr>
          <p:cNvPr id="2056" name="Google Shape;2056;p97"/>
          <p:cNvSpPr txBox="1"/>
          <p:nvPr/>
        </p:nvSpPr>
        <p:spPr>
          <a:xfrm>
            <a:off x="318900" y="240100"/>
            <a:ext cx="6294900" cy="877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n-GB" sz="3000" u="none" cap="none" strike="noStrike">
                <a:solidFill>
                  <a:schemeClr val="lt1"/>
                </a:solidFill>
                <a:latin typeface="Poppins"/>
                <a:ea typeface="Poppins"/>
                <a:cs typeface="Poppins"/>
                <a:sym typeface="Poppins"/>
              </a:rPr>
              <a:t>Assessment is 100% exam</a:t>
            </a:r>
            <a:endParaRPr>
              <a:solidFill>
                <a:schemeClr val="lt1"/>
              </a:solidFill>
              <a:latin typeface="Poppins"/>
              <a:ea typeface="Poppins"/>
              <a:cs typeface="Poppins"/>
              <a:sym typeface="Poppins"/>
            </a:endParaRPr>
          </a:p>
          <a:p>
            <a:pPr indent="0" lvl="0" marL="0" marR="0" rtl="0" algn="ctr">
              <a:lnSpc>
                <a:spcPct val="100000"/>
              </a:lnSpc>
              <a:spcBef>
                <a:spcPts val="0"/>
              </a:spcBef>
              <a:spcAft>
                <a:spcPts val="0"/>
              </a:spcAft>
              <a:buNone/>
            </a:pPr>
            <a:r>
              <a:rPr i="0" lang="en-GB" sz="2100" u="none" cap="none" strike="noStrike">
                <a:solidFill>
                  <a:schemeClr val="lt1"/>
                </a:solidFill>
                <a:latin typeface="Poppins"/>
                <a:ea typeface="Poppins"/>
                <a:cs typeface="Poppins"/>
                <a:sym typeface="Poppins"/>
              </a:rPr>
              <a:t>Each paper carries equal weighting:</a:t>
            </a:r>
            <a:endParaRPr>
              <a:solidFill>
                <a:schemeClr val="lt1"/>
              </a:solidFill>
              <a:latin typeface="Poppins"/>
              <a:ea typeface="Poppins"/>
              <a:cs typeface="Poppins"/>
              <a:sym typeface="Poppins"/>
            </a:endParaRPr>
          </a:p>
        </p:txBody>
      </p:sp>
      <p:grpSp>
        <p:nvGrpSpPr>
          <p:cNvPr id="2057" name="Google Shape;2057;p97"/>
          <p:cNvGrpSpPr/>
          <p:nvPr/>
        </p:nvGrpSpPr>
        <p:grpSpPr>
          <a:xfrm>
            <a:off x="904399" y="1117266"/>
            <a:ext cx="2445155" cy="3048000"/>
            <a:chOff x="0" y="0"/>
            <a:chExt cx="2445155" cy="3048000"/>
          </a:xfrm>
        </p:grpSpPr>
        <p:sp>
          <p:nvSpPr>
            <p:cNvPr id="2058" name="Google Shape;2058;p97"/>
            <p:cNvSpPr/>
            <p:nvPr/>
          </p:nvSpPr>
          <p:spPr>
            <a:xfrm>
              <a:off x="0" y="0"/>
              <a:ext cx="2445000" cy="952500"/>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97"/>
            <p:cNvSpPr txBox="1"/>
            <p:nvPr/>
          </p:nvSpPr>
          <p:spPr>
            <a:xfrm>
              <a:off x="584255" y="0"/>
              <a:ext cx="1860900" cy="9525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None/>
              </a:pPr>
              <a:r>
                <a:rPr b="1" i="0" lang="en-GB" sz="1400" u="none" cap="none" strike="noStrike">
                  <a:solidFill>
                    <a:schemeClr val="lt1"/>
                  </a:solidFill>
                  <a:latin typeface="Poppins"/>
                  <a:ea typeface="Poppins"/>
                  <a:cs typeface="Poppins"/>
                  <a:sym typeface="Poppins"/>
                </a:rPr>
                <a:t>Paper 1</a:t>
              </a:r>
              <a:endParaRPr b="1" i="0" sz="1400" u="none" cap="none" strike="noStrike">
                <a:solidFill>
                  <a:schemeClr val="lt1"/>
                </a:solidFill>
                <a:latin typeface="Poppins"/>
                <a:ea typeface="Poppins"/>
                <a:cs typeface="Poppins"/>
                <a:sym typeface="Poppins"/>
              </a:endParaRPr>
            </a:p>
            <a:p>
              <a:pPr indent="-114300" lvl="1" marL="114300" marR="0" rtl="0" algn="l">
                <a:lnSpc>
                  <a:spcPct val="90000"/>
                </a:lnSpc>
                <a:spcBef>
                  <a:spcPts val="490"/>
                </a:spcBef>
                <a:spcAft>
                  <a:spcPts val="0"/>
                </a:spcAft>
                <a:buClr>
                  <a:srgbClr val="000000"/>
                </a:buClr>
                <a:buSzPts val="1400"/>
                <a:buFont typeface="Poppins"/>
                <a:buChar char="••"/>
              </a:pPr>
              <a:r>
                <a:rPr i="0" lang="en-GB" sz="1400" u="none" cap="none" strike="noStrike">
                  <a:solidFill>
                    <a:schemeClr val="lt1"/>
                  </a:solidFill>
                  <a:latin typeface="Poppins"/>
                  <a:ea typeface="Poppins"/>
                  <a:cs typeface="Poppins"/>
                  <a:sym typeface="Poppins"/>
                </a:rPr>
                <a:t> Total 80 marks</a:t>
              </a:r>
              <a:endParaRPr i="0" sz="1400" u="none" cap="none" strike="noStrike">
                <a:solidFill>
                  <a:schemeClr val="lt1"/>
                </a:solidFill>
                <a:latin typeface="Poppins"/>
                <a:ea typeface="Poppins"/>
                <a:cs typeface="Poppins"/>
                <a:sym typeface="Poppins"/>
              </a:endParaRPr>
            </a:p>
            <a:p>
              <a:pPr indent="-114300" lvl="1" marL="114300" marR="0" rtl="0" algn="l">
                <a:lnSpc>
                  <a:spcPct val="90000"/>
                </a:lnSpc>
                <a:spcBef>
                  <a:spcPts val="210"/>
                </a:spcBef>
                <a:spcAft>
                  <a:spcPts val="0"/>
                </a:spcAft>
                <a:buClr>
                  <a:srgbClr val="000000"/>
                </a:buClr>
                <a:buSzPts val="1400"/>
                <a:buFont typeface="Poppins"/>
                <a:buChar char="••"/>
              </a:pPr>
              <a:r>
                <a:rPr i="0" lang="en-GB" sz="1400" u="none" cap="none" strike="noStrike">
                  <a:solidFill>
                    <a:schemeClr val="lt1"/>
                  </a:solidFill>
                  <a:latin typeface="Poppins"/>
                  <a:ea typeface="Poppins"/>
                  <a:cs typeface="Poppins"/>
                  <a:sym typeface="Poppins"/>
                </a:rPr>
                <a:t>1 ½ hours long</a:t>
              </a:r>
              <a:endParaRPr i="0" sz="1400" u="none" cap="none" strike="noStrike">
                <a:solidFill>
                  <a:schemeClr val="lt1"/>
                </a:solidFill>
                <a:latin typeface="Poppins"/>
                <a:ea typeface="Poppins"/>
                <a:cs typeface="Poppins"/>
                <a:sym typeface="Poppins"/>
              </a:endParaRPr>
            </a:p>
          </p:txBody>
        </p:sp>
        <p:sp>
          <p:nvSpPr>
            <p:cNvPr id="2060" name="Google Shape;2060;p97"/>
            <p:cNvSpPr/>
            <p:nvPr/>
          </p:nvSpPr>
          <p:spPr>
            <a:xfrm>
              <a:off x="95249" y="95249"/>
              <a:ext cx="489000" cy="762000"/>
            </a:xfrm>
            <a:prstGeom prst="roundRect">
              <a:avLst>
                <a:gd fmla="val 10000" name="adj"/>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97"/>
            <p:cNvSpPr/>
            <p:nvPr/>
          </p:nvSpPr>
          <p:spPr>
            <a:xfrm>
              <a:off x="0" y="1047749"/>
              <a:ext cx="2445000" cy="952500"/>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97"/>
            <p:cNvSpPr txBox="1"/>
            <p:nvPr/>
          </p:nvSpPr>
          <p:spPr>
            <a:xfrm>
              <a:off x="584255" y="1047749"/>
              <a:ext cx="1860900" cy="9525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None/>
              </a:pPr>
              <a:r>
                <a:rPr b="1" i="0" lang="en-GB" sz="1400" u="none" cap="none" strike="noStrike">
                  <a:solidFill>
                    <a:schemeClr val="lt1"/>
                  </a:solidFill>
                  <a:latin typeface="Poppins"/>
                  <a:ea typeface="Poppins"/>
                  <a:cs typeface="Poppins"/>
                  <a:sym typeface="Poppins"/>
                </a:rPr>
                <a:t>Paper 2</a:t>
              </a:r>
              <a:endParaRPr b="1" i="0" sz="1400" u="none" cap="none" strike="noStrike">
                <a:solidFill>
                  <a:schemeClr val="lt1"/>
                </a:solidFill>
                <a:latin typeface="Poppins"/>
                <a:ea typeface="Poppins"/>
                <a:cs typeface="Poppins"/>
                <a:sym typeface="Poppins"/>
              </a:endParaRPr>
            </a:p>
            <a:p>
              <a:pPr indent="-114300" lvl="1" marL="114300" marR="0" rtl="0" algn="l">
                <a:lnSpc>
                  <a:spcPct val="90000"/>
                </a:lnSpc>
                <a:spcBef>
                  <a:spcPts val="490"/>
                </a:spcBef>
                <a:spcAft>
                  <a:spcPts val="0"/>
                </a:spcAft>
                <a:buClr>
                  <a:srgbClr val="000000"/>
                </a:buClr>
                <a:buSzPts val="1400"/>
                <a:buFont typeface="Poppins"/>
                <a:buChar char="••"/>
              </a:pPr>
              <a:r>
                <a:rPr i="0" lang="en-GB" sz="1400" u="none" cap="none" strike="noStrike">
                  <a:solidFill>
                    <a:schemeClr val="lt1"/>
                  </a:solidFill>
                  <a:latin typeface="Poppins"/>
                  <a:ea typeface="Poppins"/>
                  <a:cs typeface="Poppins"/>
                  <a:sym typeface="Poppins"/>
                </a:rPr>
                <a:t>Total 80 marks</a:t>
              </a:r>
              <a:endParaRPr i="0" sz="1400" u="none" cap="none" strike="noStrike">
                <a:solidFill>
                  <a:schemeClr val="lt1"/>
                </a:solidFill>
                <a:latin typeface="Poppins"/>
                <a:ea typeface="Poppins"/>
                <a:cs typeface="Poppins"/>
                <a:sym typeface="Poppins"/>
              </a:endParaRPr>
            </a:p>
            <a:p>
              <a:pPr indent="-114300" lvl="1" marL="114300" marR="0" rtl="0" algn="l">
                <a:lnSpc>
                  <a:spcPct val="90000"/>
                </a:lnSpc>
                <a:spcBef>
                  <a:spcPts val="210"/>
                </a:spcBef>
                <a:spcAft>
                  <a:spcPts val="0"/>
                </a:spcAft>
                <a:buClr>
                  <a:srgbClr val="000000"/>
                </a:buClr>
                <a:buSzPts val="1400"/>
                <a:buFont typeface="Poppins"/>
                <a:buChar char="••"/>
              </a:pPr>
              <a:r>
                <a:rPr i="0" lang="en-GB" sz="1400" u="none" cap="none" strike="noStrike">
                  <a:solidFill>
                    <a:schemeClr val="lt1"/>
                  </a:solidFill>
                  <a:latin typeface="Poppins"/>
                  <a:ea typeface="Poppins"/>
                  <a:cs typeface="Poppins"/>
                  <a:sym typeface="Poppins"/>
                </a:rPr>
                <a:t>1 ½ hours long</a:t>
              </a:r>
              <a:endParaRPr i="0" sz="1400" u="none" cap="none" strike="noStrike">
                <a:solidFill>
                  <a:schemeClr val="lt1"/>
                </a:solidFill>
                <a:latin typeface="Poppins"/>
                <a:ea typeface="Poppins"/>
                <a:cs typeface="Poppins"/>
                <a:sym typeface="Poppins"/>
              </a:endParaRPr>
            </a:p>
          </p:txBody>
        </p:sp>
        <p:sp>
          <p:nvSpPr>
            <p:cNvPr id="2063" name="Google Shape;2063;p97"/>
            <p:cNvSpPr/>
            <p:nvPr/>
          </p:nvSpPr>
          <p:spPr>
            <a:xfrm>
              <a:off x="92149" y="1142999"/>
              <a:ext cx="495300" cy="762000"/>
            </a:xfrm>
            <a:prstGeom prst="roundRect">
              <a:avLst>
                <a:gd fmla="val 10000" name="adj"/>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97"/>
            <p:cNvSpPr/>
            <p:nvPr/>
          </p:nvSpPr>
          <p:spPr>
            <a:xfrm>
              <a:off x="0" y="2095500"/>
              <a:ext cx="2445000" cy="952500"/>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97"/>
            <p:cNvSpPr txBox="1"/>
            <p:nvPr/>
          </p:nvSpPr>
          <p:spPr>
            <a:xfrm>
              <a:off x="584255" y="2095500"/>
              <a:ext cx="1860900" cy="9525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None/>
              </a:pPr>
              <a:r>
                <a:rPr b="1" i="0" lang="en-GB" sz="1400" u="none" cap="none" strike="noStrike">
                  <a:solidFill>
                    <a:schemeClr val="lt1"/>
                  </a:solidFill>
                  <a:latin typeface="Poppins"/>
                  <a:ea typeface="Poppins"/>
                  <a:cs typeface="Poppins"/>
                  <a:sym typeface="Poppins"/>
                </a:rPr>
                <a:t>Paper 3</a:t>
              </a:r>
              <a:endParaRPr b="1" i="0" sz="1400" u="none" cap="none" strike="noStrike">
                <a:solidFill>
                  <a:schemeClr val="lt1"/>
                </a:solidFill>
                <a:latin typeface="Poppins"/>
                <a:ea typeface="Poppins"/>
                <a:cs typeface="Poppins"/>
                <a:sym typeface="Poppins"/>
              </a:endParaRPr>
            </a:p>
            <a:p>
              <a:pPr indent="-114300" lvl="1" marL="114300" marR="0" rtl="0" algn="l">
                <a:lnSpc>
                  <a:spcPct val="90000"/>
                </a:lnSpc>
                <a:spcBef>
                  <a:spcPts val="490"/>
                </a:spcBef>
                <a:spcAft>
                  <a:spcPts val="0"/>
                </a:spcAft>
                <a:buClr>
                  <a:srgbClr val="000000"/>
                </a:buClr>
                <a:buSzPts val="1400"/>
                <a:buFont typeface="Poppins"/>
                <a:buChar char="••"/>
              </a:pPr>
              <a:r>
                <a:rPr i="0" lang="en-GB" sz="1400" u="none" cap="none" strike="noStrike">
                  <a:solidFill>
                    <a:schemeClr val="lt1"/>
                  </a:solidFill>
                  <a:latin typeface="Poppins"/>
                  <a:ea typeface="Poppins"/>
                  <a:cs typeface="Poppins"/>
                  <a:sym typeface="Poppins"/>
                </a:rPr>
                <a:t>Total 80 marks</a:t>
              </a:r>
              <a:endParaRPr i="0" sz="1400" u="none" cap="none" strike="noStrike">
                <a:solidFill>
                  <a:schemeClr val="lt1"/>
                </a:solidFill>
                <a:latin typeface="Poppins"/>
                <a:ea typeface="Poppins"/>
                <a:cs typeface="Poppins"/>
                <a:sym typeface="Poppins"/>
              </a:endParaRPr>
            </a:p>
            <a:p>
              <a:pPr indent="-114300" lvl="1" marL="114300" marR="0" rtl="0" algn="l">
                <a:lnSpc>
                  <a:spcPct val="90000"/>
                </a:lnSpc>
                <a:spcBef>
                  <a:spcPts val="210"/>
                </a:spcBef>
                <a:spcAft>
                  <a:spcPts val="0"/>
                </a:spcAft>
                <a:buClr>
                  <a:srgbClr val="000000"/>
                </a:buClr>
                <a:buSzPts val="1400"/>
                <a:buFont typeface="Poppins"/>
                <a:buChar char="••"/>
              </a:pPr>
              <a:r>
                <a:rPr i="0" lang="en-GB" sz="1400" u="none" cap="none" strike="noStrike">
                  <a:solidFill>
                    <a:schemeClr val="lt1"/>
                  </a:solidFill>
                  <a:latin typeface="Poppins"/>
                  <a:ea typeface="Poppins"/>
                  <a:cs typeface="Poppins"/>
                  <a:sym typeface="Poppins"/>
                </a:rPr>
                <a:t>1 ½ hours long</a:t>
              </a:r>
              <a:endParaRPr i="0" sz="1400" u="none" cap="none" strike="noStrike">
                <a:solidFill>
                  <a:schemeClr val="lt1"/>
                </a:solidFill>
                <a:latin typeface="Poppins"/>
                <a:ea typeface="Poppins"/>
                <a:cs typeface="Poppins"/>
                <a:sym typeface="Poppins"/>
              </a:endParaRPr>
            </a:p>
          </p:txBody>
        </p:sp>
        <p:sp>
          <p:nvSpPr>
            <p:cNvPr id="2066" name="Google Shape;2066;p97"/>
            <p:cNvSpPr/>
            <p:nvPr/>
          </p:nvSpPr>
          <p:spPr>
            <a:xfrm>
              <a:off x="95249" y="2190750"/>
              <a:ext cx="489000" cy="762000"/>
            </a:xfrm>
            <a:prstGeom prst="roundRect">
              <a:avLst>
                <a:gd fmla="val 10000" name="adj"/>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7" name="Google Shape;2067;p97"/>
          <p:cNvSpPr/>
          <p:nvPr/>
        </p:nvSpPr>
        <p:spPr>
          <a:xfrm>
            <a:off x="3538276" y="1137150"/>
            <a:ext cx="2445000" cy="1192800"/>
          </a:xfrm>
          <a:prstGeom prst="ellipse">
            <a:avLst/>
          </a:prstGeom>
          <a:gradFill>
            <a:gsLst>
              <a:gs pos="0">
                <a:srgbClr val="306CD7"/>
              </a:gs>
              <a:gs pos="100000">
                <a:srgbClr val="90B0FF"/>
              </a:gs>
            </a:gsLst>
            <a:lin ang="16200038" scaled="0"/>
          </a:gradFill>
          <a:ln cap="flat" cmpd="sng" w="9525">
            <a:solidFill>
              <a:srgbClr val="3E6EC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1800" u="none" cap="none" strike="noStrike">
                <a:solidFill>
                  <a:schemeClr val="lt1"/>
                </a:solidFill>
                <a:latin typeface="Poppins"/>
                <a:ea typeface="Poppins"/>
                <a:cs typeface="Poppins"/>
                <a:sym typeface="Poppins"/>
              </a:rPr>
              <a:t>Foundation Tier</a:t>
            </a:r>
            <a:endParaRPr>
              <a:latin typeface="Poppins"/>
              <a:ea typeface="Poppins"/>
              <a:cs typeface="Poppins"/>
              <a:sym typeface="Poppins"/>
            </a:endParaRPr>
          </a:p>
        </p:txBody>
      </p:sp>
      <p:sp>
        <p:nvSpPr>
          <p:cNvPr id="2068" name="Google Shape;2068;p97"/>
          <p:cNvSpPr/>
          <p:nvPr/>
        </p:nvSpPr>
        <p:spPr>
          <a:xfrm>
            <a:off x="3603010" y="2850480"/>
            <a:ext cx="2380200" cy="1192800"/>
          </a:xfrm>
          <a:prstGeom prst="ellipse">
            <a:avLst/>
          </a:prstGeom>
          <a:gradFill>
            <a:gsLst>
              <a:gs pos="0">
                <a:srgbClr val="306CD7"/>
              </a:gs>
              <a:gs pos="100000">
                <a:srgbClr val="90B0FF"/>
              </a:gs>
            </a:gsLst>
            <a:lin ang="16200038" scaled="0"/>
          </a:gradFill>
          <a:ln cap="flat" cmpd="sng" w="9525">
            <a:solidFill>
              <a:srgbClr val="3E6EC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1800" u="none" cap="none" strike="noStrike">
                <a:solidFill>
                  <a:schemeClr val="lt1"/>
                </a:solidFill>
                <a:latin typeface="Poppins"/>
                <a:ea typeface="Poppins"/>
                <a:cs typeface="Poppins"/>
                <a:sym typeface="Poppins"/>
              </a:rPr>
              <a:t>Higher </a:t>
            </a:r>
            <a:endParaRPr>
              <a:latin typeface="Poppins"/>
              <a:ea typeface="Poppins"/>
              <a:cs typeface="Poppins"/>
              <a:sym typeface="Poppins"/>
            </a:endParaRPr>
          </a:p>
          <a:p>
            <a:pPr indent="0" lvl="0" marL="0" marR="0" rtl="0" algn="ctr">
              <a:lnSpc>
                <a:spcPct val="100000"/>
              </a:lnSpc>
              <a:spcBef>
                <a:spcPts val="0"/>
              </a:spcBef>
              <a:spcAft>
                <a:spcPts val="0"/>
              </a:spcAft>
              <a:buNone/>
            </a:pPr>
            <a:r>
              <a:rPr b="1" i="0" lang="en-GB" sz="1800" u="none" cap="none" strike="noStrike">
                <a:solidFill>
                  <a:schemeClr val="lt1"/>
                </a:solidFill>
                <a:latin typeface="Poppins"/>
                <a:ea typeface="Poppins"/>
                <a:cs typeface="Poppins"/>
                <a:sym typeface="Poppins"/>
              </a:rPr>
              <a:t>Tier</a:t>
            </a:r>
            <a:endParaRPr>
              <a:latin typeface="Poppins"/>
              <a:ea typeface="Poppins"/>
              <a:cs typeface="Poppins"/>
              <a:sym typeface="Poppins"/>
            </a:endParaRPr>
          </a:p>
        </p:txBody>
      </p:sp>
      <p:sp>
        <p:nvSpPr>
          <p:cNvPr id="2069" name="Google Shape;2069;p97"/>
          <p:cNvSpPr txBox="1"/>
          <p:nvPr/>
        </p:nvSpPr>
        <p:spPr>
          <a:xfrm>
            <a:off x="4604031" y="2463657"/>
            <a:ext cx="355200" cy="25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GB" sz="1050" u="none" cap="none" strike="noStrike">
                <a:solidFill>
                  <a:schemeClr val="lt1"/>
                </a:solidFill>
                <a:latin typeface="Poppins"/>
                <a:ea typeface="Poppins"/>
                <a:cs typeface="Poppins"/>
                <a:sym typeface="Poppins"/>
              </a:rPr>
              <a:t>or</a:t>
            </a:r>
            <a:endParaRPr>
              <a:solidFill>
                <a:schemeClr val="lt1"/>
              </a:solidFill>
              <a:latin typeface="Poppins"/>
              <a:ea typeface="Poppins"/>
              <a:cs typeface="Poppins"/>
              <a:sym typeface="Poppins"/>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3" name="Shape 2073"/>
        <p:cNvGrpSpPr/>
        <p:nvPr/>
      </p:nvGrpSpPr>
      <p:grpSpPr>
        <a:xfrm>
          <a:off x="0" y="0"/>
          <a:ext cx="0" cy="0"/>
          <a:chOff x="0" y="0"/>
          <a:chExt cx="0" cy="0"/>
        </a:xfrm>
      </p:grpSpPr>
      <p:sp>
        <p:nvSpPr>
          <p:cNvPr id="2074" name="Google Shape;2074;p98"/>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Calibri"/>
                <a:ea typeface="Calibri"/>
                <a:cs typeface="Calibri"/>
                <a:sym typeface="Calibri"/>
              </a:rPr>
              <a:t>Important dates:</a:t>
            </a:r>
            <a:endParaRPr b="0" i="0" sz="2100" u="none" cap="none" strike="noStrike">
              <a:solidFill>
                <a:schemeClr val="lt1"/>
              </a:solidFill>
              <a:highlight>
                <a:schemeClr val="accent1"/>
              </a:highlight>
              <a:latin typeface="Calibri"/>
              <a:ea typeface="Calibri"/>
              <a:cs typeface="Calibri"/>
              <a:sym typeface="Calibri"/>
            </a:endParaRPr>
          </a:p>
        </p:txBody>
      </p:sp>
      <p:cxnSp>
        <p:nvCxnSpPr>
          <p:cNvPr id="2075" name="Google Shape;2075;p98"/>
          <p:cNvCxnSpPr/>
          <p:nvPr/>
        </p:nvCxnSpPr>
        <p:spPr>
          <a:xfrm>
            <a:off x="4593925" y="16450"/>
            <a:ext cx="12000" cy="4533000"/>
          </a:xfrm>
          <a:prstGeom prst="straightConnector1">
            <a:avLst/>
          </a:prstGeom>
          <a:noFill/>
          <a:ln cap="flat" cmpd="sng" w="9525">
            <a:solidFill>
              <a:schemeClr val="dk2"/>
            </a:solidFill>
            <a:prstDash val="solid"/>
            <a:round/>
            <a:headEnd len="med" w="med" type="none"/>
            <a:tailEnd len="med" w="med" type="none"/>
          </a:ln>
        </p:spPr>
      </p:cxnSp>
      <p:sp>
        <p:nvSpPr>
          <p:cNvPr id="2076" name="Google Shape;2076;p98"/>
          <p:cNvSpPr txBox="1"/>
          <p:nvPr/>
        </p:nvSpPr>
        <p:spPr>
          <a:xfrm>
            <a:off x="5169325" y="1301861"/>
            <a:ext cx="43974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700">
                <a:solidFill>
                  <a:schemeClr val="lt1"/>
                </a:solidFill>
                <a:latin typeface="Poppins"/>
                <a:ea typeface="Poppins"/>
                <a:cs typeface="Poppins"/>
                <a:sym typeface="Poppins"/>
              </a:rPr>
              <a:t>2027</a:t>
            </a:r>
            <a:endParaRPr sz="1700">
              <a:solidFill>
                <a:schemeClr val="lt1"/>
              </a:solidFill>
              <a:latin typeface="Poppins"/>
              <a:ea typeface="Poppins"/>
              <a:cs typeface="Poppins"/>
              <a:sym typeface="Poppins"/>
            </a:endParaRPr>
          </a:p>
          <a:p>
            <a:pPr indent="0" lvl="0" marL="0" rtl="0" algn="l">
              <a:spcBef>
                <a:spcPts val="0"/>
              </a:spcBef>
              <a:spcAft>
                <a:spcPts val="0"/>
              </a:spcAft>
              <a:buNone/>
            </a:pPr>
            <a:r>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lang="en-GB" sz="1700">
                <a:solidFill>
                  <a:schemeClr val="lt1"/>
                </a:solidFill>
                <a:latin typeface="Poppins"/>
                <a:ea typeface="Poppins"/>
                <a:cs typeface="Poppins"/>
                <a:sym typeface="Poppins"/>
              </a:rPr>
              <a:t>Paper 1: Friday, May 14 (Non-Calculator)</a:t>
            </a:r>
            <a:endParaRPr sz="1700">
              <a:solidFill>
                <a:schemeClr val="lt1"/>
              </a:solidFill>
              <a:latin typeface="Poppins"/>
              <a:ea typeface="Poppins"/>
              <a:cs typeface="Poppins"/>
              <a:sym typeface="Poppins"/>
            </a:endParaRPr>
          </a:p>
          <a:p>
            <a:pPr indent="0" lvl="0" marL="0" rtl="0" algn="l">
              <a:spcBef>
                <a:spcPts val="0"/>
              </a:spcBef>
              <a:spcAft>
                <a:spcPts val="0"/>
              </a:spcAft>
              <a:buNone/>
            </a:pPr>
            <a:r>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lang="en-GB" sz="1700">
                <a:solidFill>
                  <a:schemeClr val="lt1"/>
                </a:solidFill>
                <a:latin typeface="Poppins"/>
                <a:ea typeface="Poppins"/>
                <a:cs typeface="Poppins"/>
                <a:sym typeface="Poppins"/>
              </a:rPr>
              <a:t>Paper 2: Thursday, May 27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lang="en-GB" sz="1700">
                <a:solidFill>
                  <a:schemeClr val="lt1"/>
                </a:solidFill>
                <a:latin typeface="Poppins"/>
                <a:ea typeface="Poppins"/>
                <a:cs typeface="Poppins"/>
                <a:sym typeface="Poppins"/>
              </a:rPr>
              <a:t>(Calculator)</a:t>
            </a:r>
            <a:endParaRPr sz="1700">
              <a:solidFill>
                <a:schemeClr val="lt1"/>
              </a:solidFill>
              <a:latin typeface="Poppins"/>
              <a:ea typeface="Poppins"/>
              <a:cs typeface="Poppins"/>
              <a:sym typeface="Poppins"/>
            </a:endParaRPr>
          </a:p>
          <a:p>
            <a:pPr indent="0" lvl="0" marL="0" rtl="0" algn="l">
              <a:spcBef>
                <a:spcPts val="0"/>
              </a:spcBef>
              <a:spcAft>
                <a:spcPts val="0"/>
              </a:spcAft>
              <a:buNone/>
            </a:pPr>
            <a:r>
              <a:t/>
            </a:r>
            <a:endParaRPr sz="1700">
              <a:solidFill>
                <a:schemeClr val="lt1"/>
              </a:solidFill>
              <a:latin typeface="Poppins"/>
              <a:ea typeface="Poppins"/>
              <a:cs typeface="Poppins"/>
              <a:sym typeface="Poppins"/>
            </a:endParaRPr>
          </a:p>
          <a:p>
            <a:pPr indent="0" lvl="0" marL="0" rtl="0" algn="l">
              <a:spcBef>
                <a:spcPts val="0"/>
              </a:spcBef>
              <a:spcAft>
                <a:spcPts val="0"/>
              </a:spcAft>
              <a:buNone/>
            </a:pPr>
            <a:r>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lang="en-GB" sz="1700">
                <a:solidFill>
                  <a:schemeClr val="lt1"/>
                </a:solidFill>
                <a:latin typeface="Poppins"/>
                <a:ea typeface="Poppins"/>
                <a:cs typeface="Poppins"/>
                <a:sym typeface="Poppins"/>
              </a:rPr>
              <a:t>Paper 3: Monday, June 14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lang="en-GB" sz="1700">
                <a:solidFill>
                  <a:schemeClr val="lt1"/>
                </a:solidFill>
                <a:latin typeface="Poppins"/>
                <a:ea typeface="Poppins"/>
                <a:cs typeface="Poppins"/>
                <a:sym typeface="Poppins"/>
              </a:rPr>
              <a:t>(Calculator)</a:t>
            </a:r>
            <a:endParaRPr sz="1900">
              <a:solidFill>
                <a:schemeClr val="lt1"/>
              </a:solidFill>
              <a:latin typeface="Poppins"/>
              <a:ea typeface="Poppins"/>
              <a:cs typeface="Poppins"/>
              <a:sym typeface="Poppins"/>
            </a:endParaRPr>
          </a:p>
        </p:txBody>
      </p:sp>
      <p:sp>
        <p:nvSpPr>
          <p:cNvPr id="2077" name="Google Shape;2077;p98"/>
          <p:cNvSpPr txBox="1"/>
          <p:nvPr>
            <p:ph type="title"/>
          </p:nvPr>
        </p:nvSpPr>
        <p:spPr>
          <a:xfrm>
            <a:off x="4645625" y="465725"/>
            <a:ext cx="45993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Summer Exam Dates:</a:t>
            </a:r>
            <a:endParaRPr/>
          </a:p>
        </p:txBody>
      </p:sp>
      <p:sp>
        <p:nvSpPr>
          <p:cNvPr id="2078" name="Google Shape;2078;p98"/>
          <p:cNvSpPr txBox="1"/>
          <p:nvPr>
            <p:ph type="title"/>
          </p:nvPr>
        </p:nvSpPr>
        <p:spPr>
          <a:xfrm>
            <a:off x="6625" y="465725"/>
            <a:ext cx="45993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June Trial Exam Dates</a:t>
            </a:r>
            <a:endParaRPr/>
          </a:p>
        </p:txBody>
      </p:sp>
      <p:sp>
        <p:nvSpPr>
          <p:cNvPr id="2079" name="Google Shape;2079;p98"/>
          <p:cNvSpPr txBox="1"/>
          <p:nvPr/>
        </p:nvSpPr>
        <p:spPr>
          <a:xfrm>
            <a:off x="107575" y="1388311"/>
            <a:ext cx="4397400" cy="9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700">
                <a:solidFill>
                  <a:schemeClr val="lt1"/>
                </a:solidFill>
                <a:latin typeface="Poppins"/>
                <a:ea typeface="Poppins"/>
                <a:cs typeface="Poppins"/>
                <a:sym typeface="Poppins"/>
              </a:rPr>
              <a:t>3 week window</a:t>
            </a:r>
            <a:endParaRPr sz="1700">
              <a:solidFill>
                <a:schemeClr val="lt1"/>
              </a:solidFill>
              <a:latin typeface="Poppins"/>
              <a:ea typeface="Poppins"/>
              <a:cs typeface="Poppins"/>
              <a:sym typeface="Poppins"/>
            </a:endParaRPr>
          </a:p>
          <a:p>
            <a:pPr indent="0" lvl="0" marL="0" rtl="0" algn="l">
              <a:spcBef>
                <a:spcPts val="0"/>
              </a:spcBef>
              <a:spcAft>
                <a:spcPts val="0"/>
              </a:spcAft>
              <a:buNone/>
            </a:pPr>
            <a:r>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lang="en-GB" sz="1700">
                <a:solidFill>
                  <a:schemeClr val="lt1"/>
                </a:solidFill>
                <a:latin typeface="Poppins"/>
                <a:ea typeface="Poppins"/>
                <a:cs typeface="Poppins"/>
                <a:sym typeface="Poppins"/>
              </a:rPr>
              <a:t>1st June 2026 - Friday 19th June 2026</a:t>
            </a:r>
            <a:endParaRPr sz="1700">
              <a:solidFill>
                <a:schemeClr val="lt1"/>
              </a:solidFill>
              <a:latin typeface="Poppins"/>
              <a:ea typeface="Poppins"/>
              <a:cs typeface="Poppins"/>
              <a:sym typeface="Poppins"/>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3" name="Shape 2083"/>
        <p:cNvGrpSpPr/>
        <p:nvPr/>
      </p:nvGrpSpPr>
      <p:grpSpPr>
        <a:xfrm>
          <a:off x="0" y="0"/>
          <a:ext cx="0" cy="0"/>
          <a:chOff x="0" y="0"/>
          <a:chExt cx="0" cy="0"/>
        </a:xfrm>
      </p:grpSpPr>
      <p:sp>
        <p:nvSpPr>
          <p:cNvPr id="2084" name="Google Shape;2084;p99"/>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Areas for development: Question Level Analysis </a:t>
            </a:r>
            <a:endParaRPr i="0" sz="2100" u="none" cap="none" strike="noStrike">
              <a:solidFill>
                <a:schemeClr val="lt1"/>
              </a:solidFill>
              <a:highlight>
                <a:schemeClr val="accent1"/>
              </a:highlight>
              <a:latin typeface="Poppins"/>
              <a:ea typeface="Poppins"/>
              <a:cs typeface="Poppins"/>
              <a:sym typeface="Poppins"/>
            </a:endParaRPr>
          </a:p>
        </p:txBody>
      </p:sp>
      <p:sp>
        <p:nvSpPr>
          <p:cNvPr id="2085" name="Google Shape;2085;p99"/>
          <p:cNvSpPr txBox="1"/>
          <p:nvPr/>
        </p:nvSpPr>
        <p:spPr>
          <a:xfrm>
            <a:off x="121800" y="978619"/>
            <a:ext cx="8373300" cy="2981400"/>
          </a:xfrm>
          <a:prstGeom prst="rect">
            <a:avLst/>
          </a:prstGeom>
          <a:noFill/>
          <a:ln>
            <a:noFill/>
          </a:ln>
        </p:spPr>
        <p:txBody>
          <a:bodyPr anchorCtr="0" anchor="t" bIns="34275" lIns="68550" spcFirstLastPara="1" rIns="68550" wrap="square" tIns="34275">
            <a:noAutofit/>
          </a:bodyPr>
          <a:lstStyle/>
          <a:p>
            <a:pPr indent="0" lvl="0" marL="254000" rtl="0" algn="l">
              <a:spcBef>
                <a:spcPts val="500"/>
              </a:spcBef>
              <a:spcAft>
                <a:spcPts val="0"/>
              </a:spcAft>
              <a:buNone/>
            </a:pPr>
            <a:r>
              <a:rPr lang="en-GB" sz="2000">
                <a:solidFill>
                  <a:schemeClr val="lt1"/>
                </a:solidFill>
                <a:latin typeface="Poppins"/>
                <a:ea typeface="Poppins"/>
                <a:cs typeface="Poppins"/>
                <a:sym typeface="Poppins"/>
              </a:rPr>
              <a:t>Any future trial examinations – an updated QLA will be produced, printed and shared with your child ensuring your child has an up to date list of those areas they struggle with.</a:t>
            </a:r>
            <a:endParaRPr sz="2000">
              <a:solidFill>
                <a:schemeClr val="lt1"/>
              </a:solidFill>
              <a:latin typeface="Poppins"/>
              <a:ea typeface="Poppins"/>
              <a:cs typeface="Poppins"/>
              <a:sym typeface="Poppins"/>
            </a:endParaRPr>
          </a:p>
          <a:p>
            <a:pPr indent="0" lvl="0" marL="254000" rtl="0" algn="l">
              <a:spcBef>
                <a:spcPts val="500"/>
              </a:spcBef>
              <a:spcAft>
                <a:spcPts val="0"/>
              </a:spcAft>
              <a:buClr>
                <a:schemeClr val="dk1"/>
              </a:buClr>
              <a:buFont typeface="Arial"/>
              <a:buNone/>
            </a:pPr>
            <a:r>
              <a:t/>
            </a:r>
            <a:endParaRPr sz="2000">
              <a:solidFill>
                <a:schemeClr val="lt1"/>
              </a:solidFill>
              <a:latin typeface="Poppins"/>
              <a:ea typeface="Poppins"/>
              <a:cs typeface="Poppins"/>
              <a:sym typeface="Poppins"/>
            </a:endParaRPr>
          </a:p>
          <a:p>
            <a:pPr indent="0" lvl="0" marL="254000" marR="0" rtl="0" algn="l">
              <a:lnSpc>
                <a:spcPct val="100000"/>
              </a:lnSpc>
              <a:spcBef>
                <a:spcPts val="500"/>
              </a:spcBef>
              <a:spcAft>
                <a:spcPts val="0"/>
              </a:spcAft>
              <a:buNone/>
            </a:pPr>
            <a:r>
              <a:rPr i="0" lang="en-GB" sz="2000" u="none" cap="none" strike="noStrike">
                <a:solidFill>
                  <a:schemeClr val="lt1"/>
                </a:solidFill>
                <a:latin typeface="Poppins"/>
                <a:ea typeface="Poppins"/>
                <a:cs typeface="Poppins"/>
                <a:sym typeface="Poppins"/>
              </a:rPr>
              <a:t>To aid in their revision, we have highlighted topic names along with the Sparx Clip so your child knows exactly how to close the gaps in their knowledge.</a:t>
            </a:r>
            <a:endParaRPr sz="2000">
              <a:solidFill>
                <a:schemeClr val="lt1"/>
              </a:solidFill>
              <a:latin typeface="Poppins"/>
              <a:ea typeface="Poppins"/>
              <a:cs typeface="Poppins"/>
              <a:sym typeface="Poppins"/>
            </a:endParaRPr>
          </a:p>
          <a:p>
            <a:pPr indent="0" lvl="0" marL="254000" rtl="0" algn="l">
              <a:spcBef>
                <a:spcPts val="500"/>
              </a:spcBef>
              <a:spcAft>
                <a:spcPts val="0"/>
              </a:spcAft>
              <a:buClr>
                <a:schemeClr val="dk1"/>
              </a:buClr>
              <a:buFont typeface="Arial"/>
              <a:buNone/>
            </a:pPr>
            <a:r>
              <a:t/>
            </a:r>
            <a:endParaRPr sz="2000">
              <a:solidFill>
                <a:schemeClr val="lt1"/>
              </a:solidFill>
              <a:latin typeface="Poppins"/>
              <a:ea typeface="Poppins"/>
              <a:cs typeface="Poppins"/>
              <a:sym typeface="Poppins"/>
            </a:endParaRPr>
          </a:p>
        </p:txBody>
      </p:sp>
      <p:sp>
        <p:nvSpPr>
          <p:cNvPr id="2086" name="Google Shape;2086;p99"/>
          <p:cNvSpPr txBox="1"/>
          <p:nvPr/>
        </p:nvSpPr>
        <p:spPr>
          <a:xfrm>
            <a:off x="1849503" y="3878825"/>
            <a:ext cx="5445000" cy="4617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i="1" lang="en-GB" sz="2100">
                <a:solidFill>
                  <a:schemeClr val="lt1"/>
                </a:solidFill>
                <a:latin typeface="Poppins"/>
                <a:ea typeface="Poppins"/>
                <a:cs typeface="Poppins"/>
                <a:sym typeface="Poppins"/>
              </a:rPr>
              <a:t>Little and often is the key to success.</a:t>
            </a:r>
            <a:endParaRPr b="1" i="1" sz="2100">
              <a:solidFill>
                <a:schemeClr val="lt1"/>
              </a:solidFill>
              <a:latin typeface="Poppins"/>
              <a:ea typeface="Poppins"/>
              <a:cs typeface="Poppins"/>
              <a:sym typeface="Poppins"/>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0" name="Shape 2090"/>
        <p:cNvGrpSpPr/>
        <p:nvPr/>
      </p:nvGrpSpPr>
      <p:grpSpPr>
        <a:xfrm>
          <a:off x="0" y="0"/>
          <a:ext cx="0" cy="0"/>
          <a:chOff x="0" y="0"/>
          <a:chExt cx="0" cy="0"/>
        </a:xfrm>
      </p:grpSpPr>
      <p:sp>
        <p:nvSpPr>
          <p:cNvPr id="2091" name="Google Shape;2091;p100"/>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Areas for development: Question Level Analysis </a:t>
            </a:r>
            <a:endParaRPr i="0" sz="2100" u="none" cap="none" strike="noStrike">
              <a:solidFill>
                <a:schemeClr val="lt1"/>
              </a:solidFill>
              <a:highlight>
                <a:schemeClr val="accent1"/>
              </a:highlight>
              <a:latin typeface="Poppins"/>
              <a:ea typeface="Poppins"/>
              <a:cs typeface="Poppins"/>
              <a:sym typeface="Poppins"/>
            </a:endParaRPr>
          </a:p>
        </p:txBody>
      </p:sp>
      <p:pic>
        <p:nvPicPr>
          <p:cNvPr id="2092" name="Google Shape;2092;p100"/>
          <p:cNvPicPr preferRelativeResize="0"/>
          <p:nvPr/>
        </p:nvPicPr>
        <p:blipFill rotWithShape="1">
          <a:blip r:embed="rId3">
            <a:alphaModFix/>
          </a:blip>
          <a:srcRect b="0" l="0" r="0" t="0"/>
          <a:stretch/>
        </p:blipFill>
        <p:spPr>
          <a:xfrm>
            <a:off x="2658666" y="975500"/>
            <a:ext cx="3708629" cy="3129517"/>
          </a:xfrm>
          <a:prstGeom prst="rect">
            <a:avLst/>
          </a:prstGeom>
          <a:noFill/>
          <a:ln>
            <a:noFill/>
          </a:ln>
        </p:spPr>
      </p:pic>
      <p:sp>
        <p:nvSpPr>
          <p:cNvPr id="2093" name="Google Shape;2093;p100"/>
          <p:cNvSpPr txBox="1"/>
          <p:nvPr/>
        </p:nvSpPr>
        <p:spPr>
          <a:xfrm>
            <a:off x="589504" y="1235475"/>
            <a:ext cx="1956900" cy="931200"/>
          </a:xfrm>
          <a:prstGeom prst="rect">
            <a:avLst/>
          </a:prstGeom>
          <a:noFill/>
          <a:ln cap="flat" cmpd="sng" w="7150">
            <a:solidFill>
              <a:schemeClr val="accent1"/>
            </a:solidFill>
            <a:prstDash val="solid"/>
            <a:miter lim="800000"/>
            <a:headEnd len="sm" w="sm" type="none"/>
            <a:tailEnd len="sm" w="sm" type="none"/>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i="0" lang="en-GB" sz="1400" u="none" cap="none" strike="noStrike">
                <a:solidFill>
                  <a:schemeClr val="lt1"/>
                </a:solidFill>
                <a:latin typeface="Poppins"/>
                <a:ea typeface="Poppins"/>
                <a:cs typeface="Poppins"/>
                <a:sym typeface="Poppins"/>
              </a:rPr>
              <a:t>Question number that corresponds to the recent assessment.</a:t>
            </a:r>
            <a:endParaRPr i="0" sz="1100" u="none" cap="none" strike="noStrike">
              <a:solidFill>
                <a:schemeClr val="lt1"/>
              </a:solidFill>
              <a:latin typeface="Poppins"/>
              <a:ea typeface="Poppins"/>
              <a:cs typeface="Poppins"/>
              <a:sym typeface="Poppins"/>
            </a:endParaRPr>
          </a:p>
        </p:txBody>
      </p:sp>
      <p:sp>
        <p:nvSpPr>
          <p:cNvPr id="2094" name="Google Shape;2094;p100"/>
          <p:cNvSpPr txBox="1"/>
          <p:nvPr/>
        </p:nvSpPr>
        <p:spPr>
          <a:xfrm>
            <a:off x="648222" y="2604025"/>
            <a:ext cx="1872300" cy="1362300"/>
          </a:xfrm>
          <a:prstGeom prst="rect">
            <a:avLst/>
          </a:prstGeom>
          <a:noFill/>
          <a:ln cap="flat" cmpd="sng" w="7150">
            <a:solidFill>
              <a:srgbClr val="0070C0"/>
            </a:solidFill>
            <a:prstDash val="solid"/>
            <a:miter lim="800000"/>
            <a:headEnd len="sm" w="sm" type="none"/>
            <a:tailEnd len="sm" w="sm" type="none"/>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i="0" lang="en-GB" sz="1400" u="none" cap="none" strike="noStrike">
                <a:solidFill>
                  <a:schemeClr val="lt1"/>
                </a:solidFill>
                <a:latin typeface="Poppins"/>
                <a:ea typeface="Poppins"/>
                <a:cs typeface="Poppins"/>
                <a:sym typeface="Poppins"/>
              </a:rPr>
              <a:t>Topic assessed. This is also colour coded to show how well your child answered this question.</a:t>
            </a:r>
            <a:endParaRPr i="0" sz="1100" u="none" cap="none" strike="noStrike">
              <a:solidFill>
                <a:schemeClr val="lt1"/>
              </a:solidFill>
              <a:latin typeface="Poppins"/>
              <a:ea typeface="Poppins"/>
              <a:cs typeface="Poppins"/>
              <a:sym typeface="Poppins"/>
            </a:endParaRPr>
          </a:p>
        </p:txBody>
      </p:sp>
      <p:sp>
        <p:nvSpPr>
          <p:cNvPr id="2095" name="Google Shape;2095;p100"/>
          <p:cNvSpPr txBox="1"/>
          <p:nvPr/>
        </p:nvSpPr>
        <p:spPr>
          <a:xfrm>
            <a:off x="6681772" y="1128650"/>
            <a:ext cx="2198400" cy="1362300"/>
          </a:xfrm>
          <a:prstGeom prst="rect">
            <a:avLst/>
          </a:prstGeom>
          <a:noFill/>
          <a:ln cap="flat" cmpd="sng" w="7150">
            <a:solidFill>
              <a:srgbClr val="0070C0"/>
            </a:solidFill>
            <a:prstDash val="solid"/>
            <a:miter lim="800000"/>
            <a:headEnd len="sm" w="sm" type="none"/>
            <a:tailEnd len="sm" w="sm" type="none"/>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i="0" lang="en-GB" sz="1400" u="none" cap="none" strike="noStrike">
                <a:solidFill>
                  <a:schemeClr val="lt1"/>
                </a:solidFill>
                <a:latin typeface="Poppins"/>
                <a:ea typeface="Poppins"/>
                <a:cs typeface="Poppins"/>
                <a:sym typeface="Poppins"/>
              </a:rPr>
              <a:t>A more detailed breakdown of the number of mark scored with the total amount of mark available per question.</a:t>
            </a:r>
            <a:endParaRPr i="0" sz="1100" u="none" cap="none" strike="noStrike">
              <a:solidFill>
                <a:schemeClr val="lt1"/>
              </a:solidFill>
              <a:latin typeface="Poppins"/>
              <a:ea typeface="Poppins"/>
              <a:cs typeface="Poppins"/>
              <a:sym typeface="Poppins"/>
            </a:endParaRPr>
          </a:p>
        </p:txBody>
      </p:sp>
      <p:sp>
        <p:nvSpPr>
          <p:cNvPr id="2096" name="Google Shape;2096;p100"/>
          <p:cNvSpPr txBox="1"/>
          <p:nvPr/>
        </p:nvSpPr>
        <p:spPr>
          <a:xfrm>
            <a:off x="6766649" y="2653250"/>
            <a:ext cx="1872300" cy="1146600"/>
          </a:xfrm>
          <a:prstGeom prst="rect">
            <a:avLst/>
          </a:prstGeom>
          <a:noFill/>
          <a:ln cap="flat" cmpd="sng" w="7150">
            <a:solidFill>
              <a:srgbClr val="FF0000"/>
            </a:solidFill>
            <a:prstDash val="solid"/>
            <a:miter lim="800000"/>
            <a:headEnd len="sm" w="sm" type="none"/>
            <a:tailEnd len="sm" w="sm" type="none"/>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i="0" lang="en-GB" sz="1400" u="none" cap="none" strike="noStrike">
                <a:solidFill>
                  <a:schemeClr val="lt1"/>
                </a:solidFill>
                <a:latin typeface="Poppins"/>
                <a:ea typeface="Poppins"/>
                <a:cs typeface="Poppins"/>
                <a:sym typeface="Poppins"/>
              </a:rPr>
              <a:t>Sparx Clip number to direct your child on where they can go to close their gaps.</a:t>
            </a:r>
            <a:endParaRPr i="0" sz="1100" u="none" cap="none" strike="noStrike">
              <a:solidFill>
                <a:schemeClr val="lt1"/>
              </a:solidFill>
              <a:latin typeface="Poppins"/>
              <a:ea typeface="Poppins"/>
              <a:cs typeface="Poppins"/>
              <a:sym typeface="Poppins"/>
            </a:endParaRPr>
          </a:p>
        </p:txBody>
      </p:sp>
      <p:cxnSp>
        <p:nvCxnSpPr>
          <p:cNvPr id="2097" name="Google Shape;2097;p100"/>
          <p:cNvCxnSpPr/>
          <p:nvPr/>
        </p:nvCxnSpPr>
        <p:spPr>
          <a:xfrm flipH="1" rot="10800000">
            <a:off x="2462214" y="1394364"/>
            <a:ext cx="651300" cy="134400"/>
          </a:xfrm>
          <a:prstGeom prst="straightConnector1">
            <a:avLst/>
          </a:prstGeom>
          <a:noFill/>
          <a:ln cap="flat" cmpd="sng" w="42875">
            <a:solidFill>
              <a:schemeClr val="accent6"/>
            </a:solidFill>
            <a:prstDash val="solid"/>
            <a:miter lim="800000"/>
            <a:headEnd len="sm" w="sm" type="none"/>
            <a:tailEnd len="med" w="med" type="triangle"/>
          </a:ln>
        </p:spPr>
      </p:cxnSp>
      <p:cxnSp>
        <p:nvCxnSpPr>
          <p:cNvPr id="2098" name="Google Shape;2098;p100"/>
          <p:cNvCxnSpPr/>
          <p:nvPr/>
        </p:nvCxnSpPr>
        <p:spPr>
          <a:xfrm flipH="1" rot="10800000">
            <a:off x="2520553" y="2137200"/>
            <a:ext cx="1230000" cy="872700"/>
          </a:xfrm>
          <a:prstGeom prst="straightConnector1">
            <a:avLst/>
          </a:prstGeom>
          <a:noFill/>
          <a:ln cap="flat" cmpd="sng" w="42875">
            <a:solidFill>
              <a:schemeClr val="accent6"/>
            </a:solidFill>
            <a:prstDash val="solid"/>
            <a:miter lim="800000"/>
            <a:headEnd len="sm" w="sm" type="none"/>
            <a:tailEnd len="med" w="med" type="triangle"/>
          </a:ln>
        </p:spPr>
      </p:cxnSp>
      <p:cxnSp>
        <p:nvCxnSpPr>
          <p:cNvPr id="2099" name="Google Shape;2099;p100"/>
          <p:cNvCxnSpPr>
            <a:stCxn id="2095" idx="1"/>
          </p:cNvCxnSpPr>
          <p:nvPr/>
        </p:nvCxnSpPr>
        <p:spPr>
          <a:xfrm rot="10800000">
            <a:off x="5436472" y="1552100"/>
            <a:ext cx="1245300" cy="257700"/>
          </a:xfrm>
          <a:prstGeom prst="straightConnector1">
            <a:avLst/>
          </a:prstGeom>
          <a:noFill/>
          <a:ln cap="flat" cmpd="sng" w="42875">
            <a:solidFill>
              <a:schemeClr val="accent6"/>
            </a:solidFill>
            <a:prstDash val="solid"/>
            <a:miter lim="800000"/>
            <a:headEnd len="sm" w="sm" type="none"/>
            <a:tailEnd len="med" w="med" type="triangle"/>
          </a:ln>
        </p:spPr>
      </p:cxnSp>
      <p:cxnSp>
        <p:nvCxnSpPr>
          <p:cNvPr id="2100" name="Google Shape;2100;p100"/>
          <p:cNvCxnSpPr/>
          <p:nvPr/>
        </p:nvCxnSpPr>
        <p:spPr>
          <a:xfrm flipH="1">
            <a:off x="6137798" y="3317358"/>
            <a:ext cx="752100" cy="442500"/>
          </a:xfrm>
          <a:prstGeom prst="straightConnector1">
            <a:avLst/>
          </a:prstGeom>
          <a:noFill/>
          <a:ln cap="flat" cmpd="sng" w="42875">
            <a:solidFill>
              <a:schemeClr val="accent6"/>
            </a:solidFill>
            <a:prstDash val="solid"/>
            <a:miter lim="800000"/>
            <a:headEnd len="sm" w="sm" type="none"/>
            <a:tailEnd len="med" w="med" type="triangle"/>
          </a:ln>
        </p:spPr>
      </p:cxn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4" name="Shape 2104"/>
        <p:cNvGrpSpPr/>
        <p:nvPr/>
      </p:nvGrpSpPr>
      <p:grpSpPr>
        <a:xfrm>
          <a:off x="0" y="0"/>
          <a:ext cx="0" cy="0"/>
          <a:chOff x="0" y="0"/>
          <a:chExt cx="0" cy="0"/>
        </a:xfrm>
      </p:grpSpPr>
      <p:sp>
        <p:nvSpPr>
          <p:cNvPr id="2105" name="Google Shape;2105;p101"/>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Trial exam papers and shadow papers. </a:t>
            </a:r>
            <a:endParaRPr i="0" sz="2100" u="none" cap="none" strike="noStrike">
              <a:solidFill>
                <a:schemeClr val="lt1"/>
              </a:solidFill>
              <a:highlight>
                <a:schemeClr val="accent1"/>
              </a:highlight>
              <a:latin typeface="Poppins"/>
              <a:ea typeface="Poppins"/>
              <a:cs typeface="Poppins"/>
              <a:sym typeface="Poppins"/>
            </a:endParaRPr>
          </a:p>
        </p:txBody>
      </p:sp>
      <p:sp>
        <p:nvSpPr>
          <p:cNvPr id="2106" name="Google Shape;2106;p101"/>
          <p:cNvSpPr txBox="1"/>
          <p:nvPr/>
        </p:nvSpPr>
        <p:spPr>
          <a:xfrm>
            <a:off x="121800" y="978619"/>
            <a:ext cx="8373300" cy="2981400"/>
          </a:xfrm>
          <a:prstGeom prst="rect">
            <a:avLst/>
          </a:prstGeom>
          <a:noFill/>
          <a:ln>
            <a:noFill/>
          </a:ln>
        </p:spPr>
        <p:txBody>
          <a:bodyPr anchorCtr="0" anchor="t" bIns="34275" lIns="68550" spcFirstLastPara="1" rIns="68550" wrap="square" tIns="34275">
            <a:noAutofit/>
          </a:bodyPr>
          <a:lstStyle/>
          <a:p>
            <a:pPr indent="0" lvl="0" marL="254000" marR="0" rtl="0" algn="l">
              <a:lnSpc>
                <a:spcPct val="100000"/>
              </a:lnSpc>
              <a:spcBef>
                <a:spcPts val="500"/>
              </a:spcBef>
              <a:spcAft>
                <a:spcPts val="0"/>
              </a:spcAft>
              <a:buNone/>
            </a:pPr>
            <a:r>
              <a:rPr lang="en-GB" sz="2000">
                <a:solidFill>
                  <a:schemeClr val="lt1"/>
                </a:solidFill>
                <a:latin typeface="Poppins"/>
                <a:ea typeface="Poppins"/>
                <a:cs typeface="Poppins"/>
                <a:sym typeface="Poppins"/>
              </a:rPr>
              <a:t>Students are given back their completed papers. </a:t>
            </a:r>
            <a:endParaRPr sz="2000">
              <a:solidFill>
                <a:schemeClr val="lt1"/>
              </a:solidFill>
              <a:latin typeface="Poppins"/>
              <a:ea typeface="Poppins"/>
              <a:cs typeface="Poppins"/>
              <a:sym typeface="Poppins"/>
            </a:endParaRPr>
          </a:p>
          <a:p>
            <a:pPr indent="0" lvl="0" marL="254000" marR="0" rtl="0" algn="l">
              <a:lnSpc>
                <a:spcPct val="100000"/>
              </a:lnSpc>
              <a:spcBef>
                <a:spcPts val="500"/>
              </a:spcBef>
              <a:spcAft>
                <a:spcPts val="0"/>
              </a:spcAft>
              <a:buNone/>
            </a:pPr>
            <a:r>
              <a:rPr lang="en-GB" sz="2000">
                <a:solidFill>
                  <a:schemeClr val="lt1"/>
                </a:solidFill>
                <a:latin typeface="Poppins"/>
                <a:ea typeface="Poppins"/>
                <a:cs typeface="Poppins"/>
                <a:sym typeface="Poppins"/>
              </a:rPr>
              <a:t>It is encouraged that students use their QLA in liaison with Sparx to close their gaps in their knowledge.</a:t>
            </a:r>
            <a:endParaRPr sz="2000">
              <a:solidFill>
                <a:schemeClr val="lt1"/>
              </a:solidFill>
              <a:latin typeface="Poppins"/>
              <a:ea typeface="Poppins"/>
              <a:cs typeface="Poppins"/>
              <a:sym typeface="Poppins"/>
            </a:endParaRPr>
          </a:p>
          <a:p>
            <a:pPr indent="0" lvl="0" marL="254000" marR="0" rtl="0" algn="l">
              <a:lnSpc>
                <a:spcPct val="100000"/>
              </a:lnSpc>
              <a:spcBef>
                <a:spcPts val="500"/>
              </a:spcBef>
              <a:spcAft>
                <a:spcPts val="0"/>
              </a:spcAft>
              <a:buNone/>
            </a:pPr>
            <a:r>
              <a:rPr lang="en-GB" sz="2000">
                <a:solidFill>
                  <a:schemeClr val="lt1"/>
                </a:solidFill>
                <a:latin typeface="Poppins"/>
                <a:ea typeface="Poppins"/>
                <a:cs typeface="Poppins"/>
                <a:sym typeface="Poppins"/>
              </a:rPr>
              <a:t>It is encouraged pupils make corrections in purple pen.</a:t>
            </a:r>
            <a:endParaRPr sz="2000">
              <a:solidFill>
                <a:schemeClr val="lt1"/>
              </a:solidFill>
              <a:latin typeface="Poppins"/>
              <a:ea typeface="Poppins"/>
              <a:cs typeface="Poppins"/>
              <a:sym typeface="Poppins"/>
            </a:endParaRPr>
          </a:p>
          <a:p>
            <a:pPr indent="0" lvl="0" marL="254000" marR="0" rtl="0" algn="l">
              <a:lnSpc>
                <a:spcPct val="100000"/>
              </a:lnSpc>
              <a:spcBef>
                <a:spcPts val="500"/>
              </a:spcBef>
              <a:spcAft>
                <a:spcPts val="0"/>
              </a:spcAft>
              <a:buNone/>
            </a:pPr>
            <a:r>
              <a:rPr lang="en-GB" sz="2000">
                <a:solidFill>
                  <a:schemeClr val="lt1"/>
                </a:solidFill>
                <a:latin typeface="Poppins"/>
                <a:ea typeface="Poppins"/>
                <a:cs typeface="Poppins"/>
                <a:sym typeface="Poppins"/>
              </a:rPr>
              <a:t>It is encouraged pupils complete the shadow paper to confirm gaps in their knowledge have been closed.</a:t>
            </a:r>
            <a:endParaRPr sz="2000">
              <a:solidFill>
                <a:schemeClr val="lt1"/>
              </a:solidFill>
              <a:latin typeface="Poppins"/>
              <a:ea typeface="Poppins"/>
              <a:cs typeface="Poppins"/>
              <a:sym typeface="Poppins"/>
            </a:endParaRPr>
          </a:p>
          <a:p>
            <a:pPr indent="0" lvl="0" marL="254000" marR="0" rtl="0" algn="l">
              <a:lnSpc>
                <a:spcPct val="100000"/>
              </a:lnSpc>
              <a:spcBef>
                <a:spcPts val="500"/>
              </a:spcBef>
              <a:spcAft>
                <a:spcPts val="0"/>
              </a:spcAft>
              <a:buNone/>
            </a:pPr>
            <a:r>
              <a:rPr lang="en-GB" sz="2000">
                <a:solidFill>
                  <a:schemeClr val="lt1"/>
                </a:solidFill>
                <a:latin typeface="Poppins"/>
                <a:ea typeface="Poppins"/>
                <a:cs typeface="Poppins"/>
                <a:sym typeface="Poppins"/>
              </a:rPr>
              <a:t>Mark schemes are shared on google classroom.</a:t>
            </a:r>
            <a:endParaRPr sz="2000">
              <a:solidFill>
                <a:schemeClr val="lt1"/>
              </a:solidFill>
              <a:latin typeface="Poppins"/>
              <a:ea typeface="Poppins"/>
              <a:cs typeface="Poppins"/>
              <a:sym typeface="Poppins"/>
            </a:endParaRPr>
          </a:p>
        </p:txBody>
      </p:sp>
      <p:sp>
        <p:nvSpPr>
          <p:cNvPr id="2107" name="Google Shape;2107;p101"/>
          <p:cNvSpPr txBox="1"/>
          <p:nvPr/>
        </p:nvSpPr>
        <p:spPr>
          <a:xfrm>
            <a:off x="1849503" y="3878825"/>
            <a:ext cx="5445000" cy="4617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i="1" lang="en-GB" sz="2100">
                <a:solidFill>
                  <a:schemeClr val="lt1"/>
                </a:solidFill>
                <a:latin typeface="Poppins"/>
                <a:ea typeface="Poppins"/>
                <a:cs typeface="Poppins"/>
                <a:sym typeface="Poppins"/>
              </a:rPr>
              <a:t>Little and often is the key to success.</a:t>
            </a:r>
            <a:endParaRPr b="1" i="1" sz="2100">
              <a:solidFill>
                <a:schemeClr val="lt1"/>
              </a:solidFill>
              <a:latin typeface="Poppins"/>
              <a:ea typeface="Poppins"/>
              <a:cs typeface="Poppins"/>
              <a:sym typeface="Poppins"/>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1" name="Shape 2111"/>
        <p:cNvGrpSpPr/>
        <p:nvPr/>
      </p:nvGrpSpPr>
      <p:grpSpPr>
        <a:xfrm>
          <a:off x="0" y="0"/>
          <a:ext cx="0" cy="0"/>
          <a:chOff x="0" y="0"/>
          <a:chExt cx="0" cy="0"/>
        </a:xfrm>
      </p:grpSpPr>
      <p:sp>
        <p:nvSpPr>
          <p:cNvPr id="2112" name="Google Shape;2112;p102"/>
          <p:cNvSpPr txBox="1"/>
          <p:nvPr/>
        </p:nvSpPr>
        <p:spPr>
          <a:xfrm>
            <a:off x="131790" y="1055489"/>
            <a:ext cx="8786400" cy="29577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GB" sz="1900">
                <a:solidFill>
                  <a:schemeClr val="lt1"/>
                </a:solidFill>
                <a:latin typeface="Poppins"/>
                <a:ea typeface="Poppins"/>
                <a:cs typeface="Poppins"/>
                <a:sym typeface="Poppins"/>
              </a:rPr>
              <a:t>To avoid/reduce missing out on crucial marks, students should be encouraged to:</a:t>
            </a:r>
            <a:endParaRPr sz="1900">
              <a:solidFill>
                <a:schemeClr val="lt1"/>
              </a:solidFill>
              <a:latin typeface="Poppins"/>
              <a:ea typeface="Poppins"/>
              <a:cs typeface="Poppins"/>
              <a:sym typeface="Poppins"/>
            </a:endParaRPr>
          </a:p>
          <a:p>
            <a:pPr indent="-285750" lvl="0" marL="342900" rtl="0" algn="l">
              <a:spcBef>
                <a:spcPts val="0"/>
              </a:spcBef>
              <a:spcAft>
                <a:spcPts val="0"/>
              </a:spcAft>
              <a:buClr>
                <a:schemeClr val="lt1"/>
              </a:buClr>
              <a:buSzPts val="1900"/>
              <a:buFont typeface="Poppins"/>
              <a:buChar char="-"/>
            </a:pPr>
            <a:r>
              <a:rPr lang="en-GB" sz="1900">
                <a:solidFill>
                  <a:schemeClr val="lt1"/>
                </a:solidFill>
                <a:latin typeface="Poppins"/>
                <a:ea typeface="Poppins"/>
                <a:cs typeface="Poppins"/>
                <a:sym typeface="Poppins"/>
              </a:rPr>
              <a:t>Show full working out (this will reduce errors). Marks are awarded for working out.</a:t>
            </a:r>
            <a:endParaRPr sz="1900">
              <a:solidFill>
                <a:schemeClr val="lt1"/>
              </a:solidFill>
              <a:latin typeface="Poppins"/>
              <a:ea typeface="Poppins"/>
              <a:cs typeface="Poppins"/>
              <a:sym typeface="Poppins"/>
            </a:endParaRPr>
          </a:p>
          <a:p>
            <a:pPr indent="-285750" lvl="0" marL="342900" rtl="0" algn="l">
              <a:spcBef>
                <a:spcPts val="0"/>
              </a:spcBef>
              <a:spcAft>
                <a:spcPts val="0"/>
              </a:spcAft>
              <a:buClr>
                <a:schemeClr val="lt1"/>
              </a:buClr>
              <a:buSzPts val="1900"/>
              <a:buFont typeface="Poppins"/>
              <a:buChar char="-"/>
            </a:pPr>
            <a:r>
              <a:rPr lang="en-GB" sz="1900">
                <a:solidFill>
                  <a:schemeClr val="lt1"/>
                </a:solidFill>
                <a:latin typeface="Poppins"/>
                <a:ea typeface="Poppins"/>
                <a:cs typeface="Poppins"/>
                <a:sym typeface="Poppins"/>
              </a:rPr>
              <a:t>Only choose one method and cross out any other methods. </a:t>
            </a:r>
            <a:endParaRPr sz="1900">
              <a:solidFill>
                <a:schemeClr val="lt1"/>
              </a:solidFill>
              <a:latin typeface="Poppins"/>
              <a:ea typeface="Poppins"/>
              <a:cs typeface="Poppins"/>
              <a:sym typeface="Poppins"/>
            </a:endParaRPr>
          </a:p>
          <a:p>
            <a:pPr indent="-285750" lvl="0" marL="342900" rtl="0" algn="l">
              <a:spcBef>
                <a:spcPts val="0"/>
              </a:spcBef>
              <a:spcAft>
                <a:spcPts val="0"/>
              </a:spcAft>
              <a:buClr>
                <a:schemeClr val="lt1"/>
              </a:buClr>
              <a:buSzPts val="1900"/>
              <a:buFont typeface="Poppins"/>
              <a:buChar char="-"/>
            </a:pPr>
            <a:r>
              <a:rPr lang="en-GB" sz="1900">
                <a:solidFill>
                  <a:schemeClr val="lt1"/>
                </a:solidFill>
                <a:latin typeface="Poppins"/>
                <a:ea typeface="Poppins"/>
                <a:cs typeface="Poppins"/>
                <a:sym typeface="Poppins"/>
              </a:rPr>
              <a:t>Place your answer on the answer line.</a:t>
            </a:r>
            <a:endParaRPr sz="1900">
              <a:solidFill>
                <a:schemeClr val="lt1"/>
              </a:solidFill>
              <a:latin typeface="Poppins"/>
              <a:ea typeface="Poppins"/>
              <a:cs typeface="Poppins"/>
              <a:sym typeface="Poppins"/>
            </a:endParaRPr>
          </a:p>
          <a:p>
            <a:pPr indent="-285750" lvl="0" marL="342900" rtl="0" algn="l">
              <a:spcBef>
                <a:spcPts val="0"/>
              </a:spcBef>
              <a:spcAft>
                <a:spcPts val="0"/>
              </a:spcAft>
              <a:buClr>
                <a:schemeClr val="lt1"/>
              </a:buClr>
              <a:buSzPts val="1900"/>
              <a:buFont typeface="Poppins"/>
              <a:buChar char="-"/>
            </a:pPr>
            <a:r>
              <a:rPr lang="en-GB" sz="1900">
                <a:solidFill>
                  <a:schemeClr val="lt1"/>
                </a:solidFill>
                <a:latin typeface="Poppins"/>
                <a:ea typeface="Poppins"/>
                <a:cs typeface="Poppins"/>
                <a:sym typeface="Poppins"/>
              </a:rPr>
              <a:t>Label diagrams - helps students to make sense of the problem.</a:t>
            </a:r>
            <a:endParaRPr sz="1900">
              <a:solidFill>
                <a:schemeClr val="lt1"/>
              </a:solidFill>
              <a:latin typeface="Poppins"/>
              <a:ea typeface="Poppins"/>
              <a:cs typeface="Poppins"/>
              <a:sym typeface="Poppins"/>
            </a:endParaRPr>
          </a:p>
          <a:p>
            <a:pPr indent="-285750" lvl="0" marL="342900" rtl="0" algn="l">
              <a:spcBef>
                <a:spcPts val="0"/>
              </a:spcBef>
              <a:spcAft>
                <a:spcPts val="0"/>
              </a:spcAft>
              <a:buClr>
                <a:schemeClr val="lt1"/>
              </a:buClr>
              <a:buSzPts val="1900"/>
              <a:buFont typeface="Poppins"/>
              <a:buChar char="-"/>
            </a:pPr>
            <a:r>
              <a:rPr lang="en-GB" sz="1900">
                <a:solidFill>
                  <a:schemeClr val="lt1"/>
                </a:solidFill>
                <a:latin typeface="Poppins"/>
                <a:ea typeface="Poppins"/>
                <a:cs typeface="Poppins"/>
                <a:sym typeface="Poppins"/>
              </a:rPr>
              <a:t>Provide units with your answers (1 Mark!)</a:t>
            </a:r>
            <a:endParaRPr sz="1900">
              <a:solidFill>
                <a:schemeClr val="lt1"/>
              </a:solidFill>
              <a:latin typeface="Poppins"/>
              <a:ea typeface="Poppins"/>
              <a:cs typeface="Poppins"/>
              <a:sym typeface="Poppins"/>
            </a:endParaRPr>
          </a:p>
          <a:p>
            <a:pPr indent="-285750" lvl="0" marL="342900" rtl="0" algn="l">
              <a:spcBef>
                <a:spcPts val="0"/>
              </a:spcBef>
              <a:spcAft>
                <a:spcPts val="0"/>
              </a:spcAft>
              <a:buClr>
                <a:schemeClr val="lt1"/>
              </a:buClr>
              <a:buSzPts val="1900"/>
              <a:buFont typeface="Poppins"/>
              <a:buChar char="-"/>
            </a:pPr>
            <a:r>
              <a:rPr lang="en-GB" sz="1900">
                <a:solidFill>
                  <a:schemeClr val="lt1"/>
                </a:solidFill>
                <a:latin typeface="Poppins"/>
                <a:ea typeface="Poppins"/>
                <a:cs typeface="Poppins"/>
                <a:sym typeface="Poppins"/>
              </a:rPr>
              <a:t>Make sure you answer the question: “Do they have enough?” “Which is bigger? Give reasons for your answer”</a:t>
            </a:r>
            <a:endParaRPr sz="1900">
              <a:solidFill>
                <a:schemeClr val="lt1"/>
              </a:solidFill>
              <a:latin typeface="Poppins"/>
              <a:ea typeface="Poppins"/>
              <a:cs typeface="Poppins"/>
              <a:sym typeface="Poppins"/>
            </a:endParaRPr>
          </a:p>
          <a:p>
            <a:pPr indent="-285750" lvl="0" marL="342900" rtl="0" algn="l">
              <a:spcBef>
                <a:spcPts val="0"/>
              </a:spcBef>
              <a:spcAft>
                <a:spcPts val="0"/>
              </a:spcAft>
              <a:buClr>
                <a:schemeClr val="lt1"/>
              </a:buClr>
              <a:buSzPts val="1900"/>
              <a:buFont typeface="Poppins"/>
              <a:buChar char="-"/>
            </a:pPr>
            <a:r>
              <a:rPr lang="en-GB" sz="1900">
                <a:solidFill>
                  <a:schemeClr val="lt1"/>
                </a:solidFill>
                <a:latin typeface="Poppins"/>
                <a:ea typeface="Poppins"/>
                <a:cs typeface="Poppins"/>
                <a:sym typeface="Poppins"/>
              </a:rPr>
              <a:t>If they ask for written reasons make sure you give these!</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t/>
            </a:r>
            <a:endParaRPr sz="1900">
              <a:solidFill>
                <a:schemeClr val="lt1"/>
              </a:solidFill>
              <a:latin typeface="Poppins"/>
              <a:ea typeface="Poppins"/>
              <a:cs typeface="Poppins"/>
              <a:sym typeface="Poppins"/>
            </a:endParaRPr>
          </a:p>
        </p:txBody>
      </p:sp>
      <p:sp>
        <p:nvSpPr>
          <p:cNvPr id="2113" name="Google Shape;2113;p102"/>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highlight>
                  <a:schemeClr val="accent1"/>
                </a:highlight>
                <a:latin typeface="Poppins"/>
                <a:ea typeface="Poppins"/>
                <a:cs typeface="Poppins"/>
                <a:sym typeface="Poppins"/>
              </a:rPr>
              <a:t>Exam Technique</a:t>
            </a:r>
            <a:endParaRPr i="0" sz="1900" u="none" cap="none" strike="noStrike">
              <a:solidFill>
                <a:schemeClr val="lt1"/>
              </a:solidFill>
              <a:highlight>
                <a:schemeClr val="accent1"/>
              </a:highlight>
              <a:latin typeface="Poppins"/>
              <a:ea typeface="Poppins"/>
              <a:cs typeface="Poppins"/>
              <a:sym typeface="Poppins"/>
            </a:endParaRPr>
          </a:p>
        </p:txBody>
      </p:sp>
      <p:sp>
        <p:nvSpPr>
          <p:cNvPr id="2114" name="Google Shape;2114;p102"/>
          <p:cNvSpPr txBox="1"/>
          <p:nvPr/>
        </p:nvSpPr>
        <p:spPr>
          <a:xfrm>
            <a:off x="2208060" y="65300"/>
            <a:ext cx="7153500" cy="1015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i="1" lang="en-GB" sz="1900">
                <a:solidFill>
                  <a:schemeClr val="lt1"/>
                </a:solidFill>
                <a:latin typeface="Poppins"/>
                <a:ea typeface="Poppins"/>
                <a:cs typeface="Poppins"/>
                <a:sym typeface="Poppins"/>
              </a:rPr>
              <a:t>Students fail exams because they do not read the question!</a:t>
            </a:r>
            <a:endParaRPr b="1" i="1" sz="1900">
              <a:solidFill>
                <a:schemeClr val="lt1"/>
              </a:solidFill>
              <a:latin typeface="Poppins"/>
              <a:ea typeface="Poppins"/>
              <a:cs typeface="Poppins"/>
              <a:sym typeface="Poppins"/>
            </a:endParaRPr>
          </a:p>
          <a:p>
            <a:pPr indent="0" lvl="0" marL="0" rtl="0" algn="l">
              <a:spcBef>
                <a:spcPts val="0"/>
              </a:spcBef>
              <a:spcAft>
                <a:spcPts val="0"/>
              </a:spcAft>
              <a:buNone/>
            </a:pPr>
            <a:r>
              <a:rPr b="1" i="1" lang="en-GB" sz="1900">
                <a:solidFill>
                  <a:schemeClr val="lt1"/>
                </a:solidFill>
                <a:latin typeface="Poppins"/>
                <a:ea typeface="Poppins"/>
                <a:cs typeface="Poppins"/>
                <a:sym typeface="Poppins"/>
              </a:rPr>
              <a:t>Students fail exams because they make silly mistakes!</a:t>
            </a:r>
            <a:endParaRPr b="1" i="1" sz="1900">
              <a:solidFill>
                <a:schemeClr val="lt1"/>
              </a:solidFill>
              <a:latin typeface="Poppins"/>
              <a:ea typeface="Poppins"/>
              <a:cs typeface="Poppins"/>
              <a:sym typeface="Poppins"/>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8" name="Shape 2118"/>
        <p:cNvGrpSpPr/>
        <p:nvPr/>
      </p:nvGrpSpPr>
      <p:grpSpPr>
        <a:xfrm>
          <a:off x="0" y="0"/>
          <a:ext cx="0" cy="0"/>
          <a:chOff x="0" y="0"/>
          <a:chExt cx="0" cy="0"/>
        </a:xfrm>
      </p:grpSpPr>
      <p:sp>
        <p:nvSpPr>
          <p:cNvPr id="2119" name="Google Shape;2119;p103"/>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Exam Technique: Formula Sheet</a:t>
            </a:r>
            <a:endParaRPr i="0" sz="2100" u="none" cap="none" strike="noStrike">
              <a:solidFill>
                <a:schemeClr val="lt1"/>
              </a:solidFill>
              <a:highlight>
                <a:schemeClr val="accent1"/>
              </a:highlight>
              <a:latin typeface="Poppins"/>
              <a:ea typeface="Poppins"/>
              <a:cs typeface="Poppins"/>
              <a:sym typeface="Poppins"/>
            </a:endParaRPr>
          </a:p>
        </p:txBody>
      </p:sp>
      <p:pic>
        <p:nvPicPr>
          <p:cNvPr id="2120" name="Google Shape;2120;p103"/>
          <p:cNvPicPr preferRelativeResize="0"/>
          <p:nvPr/>
        </p:nvPicPr>
        <p:blipFill>
          <a:blip r:embed="rId3">
            <a:alphaModFix/>
          </a:blip>
          <a:stretch>
            <a:fillRect/>
          </a:stretch>
        </p:blipFill>
        <p:spPr>
          <a:xfrm>
            <a:off x="3637219" y="407278"/>
            <a:ext cx="3266119" cy="4224770"/>
          </a:xfrm>
          <a:prstGeom prst="rect">
            <a:avLst/>
          </a:prstGeom>
          <a:noFill/>
          <a:ln>
            <a:noFill/>
          </a:ln>
        </p:spPr>
      </p:pic>
      <p:pic>
        <p:nvPicPr>
          <p:cNvPr id="2121" name="Google Shape;2121;p103"/>
          <p:cNvPicPr preferRelativeResize="0"/>
          <p:nvPr/>
        </p:nvPicPr>
        <p:blipFill>
          <a:blip r:embed="rId4">
            <a:alphaModFix/>
          </a:blip>
          <a:stretch>
            <a:fillRect/>
          </a:stretch>
        </p:blipFill>
        <p:spPr>
          <a:xfrm>
            <a:off x="84323" y="598050"/>
            <a:ext cx="3552896" cy="3428325"/>
          </a:xfrm>
          <a:prstGeom prst="rect">
            <a:avLst/>
          </a:prstGeom>
          <a:noFill/>
          <a:ln>
            <a:noFill/>
          </a:ln>
        </p:spPr>
      </p:pic>
      <p:pic>
        <p:nvPicPr>
          <p:cNvPr id="2122" name="Google Shape;2122;p103"/>
          <p:cNvPicPr preferRelativeResize="0"/>
          <p:nvPr/>
        </p:nvPicPr>
        <p:blipFill>
          <a:blip r:embed="rId5">
            <a:alphaModFix/>
          </a:blip>
          <a:stretch>
            <a:fillRect/>
          </a:stretch>
        </p:blipFill>
        <p:spPr>
          <a:xfrm>
            <a:off x="7055738" y="152400"/>
            <a:ext cx="1935862" cy="241607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6" name="Shape 2126"/>
        <p:cNvGrpSpPr/>
        <p:nvPr/>
      </p:nvGrpSpPr>
      <p:grpSpPr>
        <a:xfrm>
          <a:off x="0" y="0"/>
          <a:ext cx="0" cy="0"/>
          <a:chOff x="0" y="0"/>
          <a:chExt cx="0" cy="0"/>
        </a:xfrm>
      </p:grpSpPr>
      <p:sp>
        <p:nvSpPr>
          <p:cNvPr id="2127" name="Google Shape;2127;p104"/>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What to revise</a:t>
            </a:r>
            <a:endParaRPr i="0" sz="2100" u="none" cap="none" strike="noStrike">
              <a:solidFill>
                <a:schemeClr val="lt1"/>
              </a:solidFill>
              <a:highlight>
                <a:schemeClr val="accent1"/>
              </a:highlight>
              <a:latin typeface="Poppins"/>
              <a:ea typeface="Poppins"/>
              <a:cs typeface="Poppins"/>
              <a:sym typeface="Poppins"/>
            </a:endParaRPr>
          </a:p>
        </p:txBody>
      </p:sp>
      <p:pic>
        <p:nvPicPr>
          <p:cNvPr id="2128" name="Google Shape;2128;p104"/>
          <p:cNvPicPr preferRelativeResize="0"/>
          <p:nvPr/>
        </p:nvPicPr>
        <p:blipFill>
          <a:blip r:embed="rId3">
            <a:alphaModFix/>
          </a:blip>
          <a:stretch>
            <a:fillRect/>
          </a:stretch>
        </p:blipFill>
        <p:spPr>
          <a:xfrm>
            <a:off x="5236366" y="658078"/>
            <a:ext cx="3907631" cy="3121819"/>
          </a:xfrm>
          <a:prstGeom prst="rect">
            <a:avLst/>
          </a:prstGeom>
          <a:noFill/>
          <a:ln cap="flat" cmpd="sng" w="7150">
            <a:solidFill>
              <a:schemeClr val="dk2"/>
            </a:solidFill>
            <a:prstDash val="solid"/>
            <a:round/>
            <a:headEnd len="sm" w="sm" type="none"/>
            <a:tailEnd len="sm" w="sm" type="none"/>
          </a:ln>
        </p:spPr>
      </p:pic>
      <p:sp>
        <p:nvSpPr>
          <p:cNvPr id="2129" name="Google Shape;2129;p104"/>
          <p:cNvSpPr txBox="1"/>
          <p:nvPr/>
        </p:nvSpPr>
        <p:spPr>
          <a:xfrm>
            <a:off x="130925" y="376584"/>
            <a:ext cx="5105400" cy="4272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latin typeface="Poppins"/>
                <a:ea typeface="Poppins"/>
                <a:cs typeface="Poppins"/>
                <a:sym typeface="Poppins"/>
              </a:rPr>
              <a:t>There are 6 topic areas of knowledge and skills that you are required to know and apply in your exam. </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latin typeface="Poppins"/>
                <a:ea typeface="Poppins"/>
                <a:cs typeface="Poppins"/>
                <a:sym typeface="Poppins"/>
              </a:rPr>
              <a:t>Sub topics in each topic area do not always appear on the same paper and also sometimes come up less often so it is important that you are confident in all these strands. </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t/>
            </a:r>
            <a:endParaRPr sz="19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rPr lang="en-GB" sz="1900">
                <a:solidFill>
                  <a:schemeClr val="lt1"/>
                </a:solidFill>
                <a:latin typeface="Poppins"/>
                <a:ea typeface="Poppins"/>
                <a:cs typeface="Poppins"/>
                <a:sym typeface="Poppins"/>
              </a:rPr>
              <a:t>A revision list (created by Sparx but mirrors these overarching themes has been shared with your child on google classroom).</a:t>
            </a:r>
            <a:endParaRPr sz="1900">
              <a:solidFill>
                <a:schemeClr val="lt1"/>
              </a:solidFill>
              <a:latin typeface="Poppins"/>
              <a:ea typeface="Poppins"/>
              <a:cs typeface="Poppins"/>
              <a:sym typeface="Poppins"/>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3" name="Shape 2133"/>
        <p:cNvGrpSpPr/>
        <p:nvPr/>
      </p:nvGrpSpPr>
      <p:grpSpPr>
        <a:xfrm>
          <a:off x="0" y="0"/>
          <a:ext cx="0" cy="0"/>
          <a:chOff x="0" y="0"/>
          <a:chExt cx="0" cy="0"/>
        </a:xfrm>
      </p:grpSpPr>
      <p:sp>
        <p:nvSpPr>
          <p:cNvPr id="2134" name="Google Shape;2134;p105"/>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What to revise</a:t>
            </a:r>
            <a:endParaRPr i="0" sz="2100" u="none" cap="none" strike="noStrike">
              <a:solidFill>
                <a:schemeClr val="lt1"/>
              </a:solidFill>
              <a:highlight>
                <a:schemeClr val="accent1"/>
              </a:highlight>
              <a:latin typeface="Poppins"/>
              <a:ea typeface="Poppins"/>
              <a:cs typeface="Poppins"/>
              <a:sym typeface="Poppins"/>
            </a:endParaRPr>
          </a:p>
        </p:txBody>
      </p:sp>
      <p:pic>
        <p:nvPicPr>
          <p:cNvPr id="2135" name="Google Shape;2135;p105"/>
          <p:cNvPicPr preferRelativeResize="0"/>
          <p:nvPr/>
        </p:nvPicPr>
        <p:blipFill rotWithShape="1">
          <a:blip r:embed="rId3">
            <a:alphaModFix/>
          </a:blip>
          <a:srcRect b="0" l="0" r="0" t="0"/>
          <a:stretch/>
        </p:blipFill>
        <p:spPr>
          <a:xfrm>
            <a:off x="2046487" y="206479"/>
            <a:ext cx="6454201" cy="3716195"/>
          </a:xfrm>
          <a:prstGeom prst="rect">
            <a:avLst/>
          </a:prstGeom>
          <a:noFill/>
          <a:ln>
            <a:noFill/>
          </a:ln>
        </p:spPr>
      </p:pic>
      <p:sp>
        <p:nvSpPr>
          <p:cNvPr id="2136" name="Google Shape;2136;p105"/>
          <p:cNvSpPr txBox="1"/>
          <p:nvPr/>
        </p:nvSpPr>
        <p:spPr>
          <a:xfrm>
            <a:off x="71328" y="626025"/>
            <a:ext cx="2033100" cy="3473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latin typeface="Poppins"/>
                <a:ea typeface="Poppins"/>
                <a:cs typeface="Poppins"/>
                <a:sym typeface="Poppins"/>
              </a:rPr>
              <a:t>There are over 100 topics lists here. </a:t>
            </a:r>
            <a:endParaRPr sz="2100">
              <a:solidFill>
                <a:schemeClr val="lt1"/>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latin typeface="Poppins"/>
                <a:ea typeface="Poppins"/>
                <a:cs typeface="Poppins"/>
                <a:sym typeface="Poppins"/>
              </a:rPr>
              <a:t>Hopefully you can also see that there are often multiple clip number for each too!</a:t>
            </a:r>
            <a:endParaRPr sz="2100">
              <a:solidFill>
                <a:schemeClr val="lt1"/>
              </a:solidFill>
              <a:latin typeface="Poppins"/>
              <a:ea typeface="Poppins"/>
              <a:cs typeface="Poppins"/>
              <a:sym typeface="Poppins"/>
            </a:endParaRPr>
          </a:p>
        </p:txBody>
      </p:sp>
      <p:sp>
        <p:nvSpPr>
          <p:cNvPr id="2137" name="Google Shape;2137;p105"/>
          <p:cNvSpPr txBox="1"/>
          <p:nvPr/>
        </p:nvSpPr>
        <p:spPr>
          <a:xfrm>
            <a:off x="1852875" y="3871425"/>
            <a:ext cx="4481400" cy="4617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i="1" lang="en-GB" sz="2100">
                <a:solidFill>
                  <a:schemeClr val="lt1"/>
                </a:solidFill>
                <a:latin typeface="Calibri"/>
                <a:ea typeface="Calibri"/>
                <a:cs typeface="Calibri"/>
                <a:sym typeface="Calibri"/>
              </a:rPr>
              <a:t>Little and often is the key to success.</a:t>
            </a:r>
            <a:endParaRPr b="1" i="1" sz="2100">
              <a:solidFill>
                <a:schemeClr val="lt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1" name="Shape 2141"/>
        <p:cNvGrpSpPr/>
        <p:nvPr/>
      </p:nvGrpSpPr>
      <p:grpSpPr>
        <a:xfrm>
          <a:off x="0" y="0"/>
          <a:ext cx="0" cy="0"/>
          <a:chOff x="0" y="0"/>
          <a:chExt cx="0" cy="0"/>
        </a:xfrm>
      </p:grpSpPr>
      <p:sp>
        <p:nvSpPr>
          <p:cNvPr id="2142" name="Google Shape;2142;p106"/>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What to revise</a:t>
            </a:r>
            <a:endParaRPr i="0" sz="2100" u="none" cap="none" strike="noStrike">
              <a:solidFill>
                <a:schemeClr val="lt1"/>
              </a:solidFill>
              <a:highlight>
                <a:schemeClr val="accent1"/>
              </a:highlight>
              <a:latin typeface="Poppins"/>
              <a:ea typeface="Poppins"/>
              <a:cs typeface="Poppins"/>
              <a:sym typeface="Poppins"/>
            </a:endParaRPr>
          </a:p>
        </p:txBody>
      </p:sp>
      <p:pic>
        <p:nvPicPr>
          <p:cNvPr id="2143" name="Google Shape;2143;p106"/>
          <p:cNvPicPr preferRelativeResize="0"/>
          <p:nvPr/>
        </p:nvPicPr>
        <p:blipFill rotWithShape="1">
          <a:blip r:embed="rId3">
            <a:alphaModFix/>
          </a:blip>
          <a:srcRect b="0" l="0" r="0" t="0"/>
          <a:stretch/>
        </p:blipFill>
        <p:spPr>
          <a:xfrm>
            <a:off x="864782" y="618749"/>
            <a:ext cx="7366343" cy="3644343"/>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7" name="Shape 2147"/>
        <p:cNvGrpSpPr/>
        <p:nvPr/>
      </p:nvGrpSpPr>
      <p:grpSpPr>
        <a:xfrm>
          <a:off x="0" y="0"/>
          <a:ext cx="0" cy="0"/>
          <a:chOff x="0" y="0"/>
          <a:chExt cx="0" cy="0"/>
        </a:xfrm>
      </p:grpSpPr>
      <p:sp>
        <p:nvSpPr>
          <p:cNvPr id="2148" name="Google Shape;2148;p107"/>
          <p:cNvSpPr txBox="1"/>
          <p:nvPr/>
        </p:nvSpPr>
        <p:spPr>
          <a:xfrm>
            <a:off x="0" y="0"/>
            <a:ext cx="69546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How parents can support their child </a:t>
            </a:r>
            <a:endParaRPr i="0" sz="2100" u="none" cap="none" strike="noStrike">
              <a:solidFill>
                <a:schemeClr val="lt1"/>
              </a:solidFill>
              <a:highlight>
                <a:schemeClr val="accent1"/>
              </a:highlight>
              <a:latin typeface="Poppins"/>
              <a:ea typeface="Poppins"/>
              <a:cs typeface="Poppins"/>
              <a:sym typeface="Poppins"/>
            </a:endParaRPr>
          </a:p>
        </p:txBody>
      </p:sp>
      <p:sp>
        <p:nvSpPr>
          <p:cNvPr id="2149" name="Google Shape;2149;p107"/>
          <p:cNvSpPr txBox="1"/>
          <p:nvPr/>
        </p:nvSpPr>
        <p:spPr>
          <a:xfrm>
            <a:off x="61075" y="410400"/>
            <a:ext cx="8983500" cy="3694200"/>
          </a:xfrm>
          <a:prstGeom prst="rect">
            <a:avLst/>
          </a:prstGeom>
          <a:noFill/>
          <a:ln>
            <a:noFill/>
          </a:ln>
        </p:spPr>
        <p:txBody>
          <a:bodyPr anchorCtr="0" anchor="t" bIns="68575" lIns="68575" spcFirstLastPara="1" rIns="68575" wrap="square" tIns="68575">
            <a:spAutoFit/>
          </a:bodyPr>
          <a:lstStyle/>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Maths Club Wednesday after school in Ma5 3:10 - 4:10pm.</a:t>
            </a:r>
            <a:r>
              <a:rPr lang="en-GB" sz="2100">
                <a:solidFill>
                  <a:schemeClr val="lt1"/>
                </a:solidFill>
                <a:latin typeface="Poppins"/>
                <a:ea typeface="Poppins"/>
                <a:cs typeface="Poppins"/>
                <a:sym typeface="Poppins"/>
              </a:rPr>
              <a:t> </a:t>
            </a:r>
            <a:endParaRPr sz="2100">
              <a:solidFill>
                <a:schemeClr val="lt1"/>
              </a:solidFill>
              <a:latin typeface="Poppins"/>
              <a:ea typeface="Poppins"/>
              <a:cs typeface="Poppins"/>
              <a:sym typeface="Poppins"/>
            </a:endParaRPr>
          </a:p>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Ensure your child completes their Sparx homework fortnightly (100%). This is set Tuesday and due in for Tuesday. The Sparx platform provides instant feedback and support videos so your child knows how to close their gaps in their knowledge.</a:t>
            </a:r>
            <a:endParaRPr sz="2100">
              <a:solidFill>
                <a:schemeClr val="lt1"/>
              </a:solidFill>
              <a:latin typeface="Poppins"/>
              <a:ea typeface="Poppins"/>
              <a:cs typeface="Poppins"/>
              <a:sym typeface="Poppins"/>
            </a:endParaRPr>
          </a:p>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Ensure your child completes a past paper fortnightly. Students should use the QR code on the front of the paper to self assess. Hand papers back into teachers with a key to identify struggling topics. </a:t>
            </a:r>
            <a:endParaRPr sz="2100">
              <a:solidFill>
                <a:schemeClr val="lt1"/>
              </a:solidFill>
              <a:latin typeface="Poppins"/>
              <a:ea typeface="Poppins"/>
              <a:cs typeface="Poppins"/>
              <a:sym typeface="Poppins"/>
            </a:endParaRPr>
          </a:p>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Utilise the resource sheet (shared on google classroom)</a:t>
            </a:r>
            <a:endParaRPr sz="2100">
              <a:solidFill>
                <a:schemeClr val="lt1"/>
              </a:solidFill>
              <a:latin typeface="Poppins"/>
              <a:ea typeface="Poppins"/>
              <a:cs typeface="Poppins"/>
              <a:sym typeface="Poppins"/>
            </a:endParaRPr>
          </a:p>
          <a:p>
            <a:pPr indent="-298450" lvl="0" marL="342900" rtl="0" algn="l">
              <a:spcBef>
                <a:spcPts val="0"/>
              </a:spcBef>
              <a:spcAft>
                <a:spcPts val="0"/>
              </a:spcAft>
              <a:buClr>
                <a:schemeClr val="lt1"/>
              </a:buClr>
              <a:buSzPts val="2100"/>
              <a:buFont typeface="Poppins"/>
              <a:buChar char="-"/>
            </a:pPr>
            <a:r>
              <a:rPr lang="en-GB" sz="2100">
                <a:solidFill>
                  <a:schemeClr val="lt1"/>
                </a:solidFill>
                <a:latin typeface="Poppins"/>
                <a:ea typeface="Poppins"/>
                <a:cs typeface="Poppins"/>
                <a:sym typeface="Poppins"/>
              </a:rPr>
              <a:t>Have the necessary equipment required (i.e. a calculator)</a:t>
            </a:r>
            <a:endParaRPr sz="2100">
              <a:solidFill>
                <a:schemeClr val="lt1"/>
              </a:solidFill>
              <a:latin typeface="Poppins"/>
              <a:ea typeface="Poppins"/>
              <a:cs typeface="Poppins"/>
              <a:sym typeface="Poppins"/>
            </a:endParaRPr>
          </a:p>
        </p:txBody>
      </p:sp>
      <p:sp>
        <p:nvSpPr>
          <p:cNvPr id="2150" name="Google Shape;2150;p107"/>
          <p:cNvSpPr txBox="1"/>
          <p:nvPr/>
        </p:nvSpPr>
        <p:spPr>
          <a:xfrm>
            <a:off x="1890602" y="4031500"/>
            <a:ext cx="5362800" cy="4617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i="1" lang="en-GB" sz="2100">
                <a:solidFill>
                  <a:schemeClr val="lt1"/>
                </a:solidFill>
                <a:latin typeface="Poppins"/>
                <a:ea typeface="Poppins"/>
                <a:cs typeface="Poppins"/>
                <a:sym typeface="Poppins"/>
              </a:rPr>
              <a:t>Little and often is the key to success.</a:t>
            </a:r>
            <a:endParaRPr b="1" i="1" sz="2100">
              <a:solidFill>
                <a:schemeClr val="lt1"/>
              </a:solidFill>
              <a:latin typeface="Poppins"/>
              <a:ea typeface="Poppins"/>
              <a:cs typeface="Poppins"/>
              <a:sym typeface="Poppins"/>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4" name="Shape 2154"/>
        <p:cNvGrpSpPr/>
        <p:nvPr/>
      </p:nvGrpSpPr>
      <p:grpSpPr>
        <a:xfrm>
          <a:off x="0" y="0"/>
          <a:ext cx="0" cy="0"/>
          <a:chOff x="0" y="0"/>
          <a:chExt cx="0" cy="0"/>
        </a:xfrm>
      </p:grpSpPr>
      <p:sp>
        <p:nvSpPr>
          <p:cNvPr id="2155" name="Google Shape;2155;p108"/>
          <p:cNvSpPr txBox="1"/>
          <p:nvPr/>
        </p:nvSpPr>
        <p:spPr>
          <a:xfrm>
            <a:off x="143531" y="972150"/>
            <a:ext cx="2163900" cy="32622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lang="en-GB" sz="2100">
                <a:solidFill>
                  <a:schemeClr val="lt1"/>
                </a:solidFill>
                <a:latin typeface="Poppins"/>
                <a:ea typeface="Poppins"/>
                <a:cs typeface="Poppins"/>
                <a:sym typeface="Poppins"/>
              </a:rPr>
              <a:t>This resource sheet is regularly shared with students on the google classroom platform.</a:t>
            </a:r>
            <a:endParaRPr sz="2100">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sz="2100">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sz="2100">
              <a:solidFill>
                <a:schemeClr val="lt1"/>
              </a:solidFill>
              <a:latin typeface="Poppins"/>
              <a:ea typeface="Poppins"/>
              <a:cs typeface="Poppins"/>
              <a:sym typeface="Poppins"/>
            </a:endParaRPr>
          </a:p>
        </p:txBody>
      </p:sp>
      <p:sp>
        <p:nvSpPr>
          <p:cNvPr id="2156" name="Google Shape;2156;p108"/>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Resource Sheet </a:t>
            </a:r>
            <a:endParaRPr i="0" sz="2100" u="none" cap="none" strike="noStrike">
              <a:solidFill>
                <a:schemeClr val="lt1"/>
              </a:solidFill>
              <a:highlight>
                <a:schemeClr val="accent1"/>
              </a:highlight>
              <a:latin typeface="Poppins"/>
              <a:ea typeface="Poppins"/>
              <a:cs typeface="Poppins"/>
              <a:sym typeface="Poppins"/>
            </a:endParaRPr>
          </a:p>
        </p:txBody>
      </p:sp>
      <p:pic>
        <p:nvPicPr>
          <p:cNvPr id="2157" name="Google Shape;2157;p108"/>
          <p:cNvPicPr preferRelativeResize="0"/>
          <p:nvPr/>
        </p:nvPicPr>
        <p:blipFill>
          <a:blip r:embed="rId3">
            <a:alphaModFix/>
          </a:blip>
          <a:stretch>
            <a:fillRect/>
          </a:stretch>
        </p:blipFill>
        <p:spPr>
          <a:xfrm>
            <a:off x="3234875" y="124350"/>
            <a:ext cx="4142176" cy="434189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1" name="Shape 2161"/>
        <p:cNvGrpSpPr/>
        <p:nvPr/>
      </p:nvGrpSpPr>
      <p:grpSpPr>
        <a:xfrm>
          <a:off x="0" y="0"/>
          <a:ext cx="0" cy="0"/>
          <a:chOff x="0" y="0"/>
          <a:chExt cx="0" cy="0"/>
        </a:xfrm>
      </p:grpSpPr>
      <p:sp>
        <p:nvSpPr>
          <p:cNvPr id="2162" name="Google Shape;2162;p109"/>
          <p:cNvSpPr txBox="1"/>
          <p:nvPr/>
        </p:nvSpPr>
        <p:spPr>
          <a:xfrm>
            <a:off x="0" y="0"/>
            <a:ext cx="6633300" cy="7287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100"/>
              <a:buFont typeface="Arial"/>
              <a:buNone/>
            </a:pPr>
            <a:r>
              <a:rPr lang="en-GB" sz="2100">
                <a:solidFill>
                  <a:schemeClr val="lt1"/>
                </a:solidFill>
                <a:highlight>
                  <a:schemeClr val="accent1"/>
                </a:highlight>
                <a:latin typeface="Poppins"/>
                <a:ea typeface="Poppins"/>
                <a:cs typeface="Poppins"/>
                <a:sym typeface="Poppins"/>
              </a:rPr>
              <a:t>Live exploration of resources </a:t>
            </a:r>
            <a:endParaRPr i="0" sz="2100" u="none" cap="none" strike="noStrike">
              <a:solidFill>
                <a:schemeClr val="lt1"/>
              </a:solidFill>
              <a:highlight>
                <a:schemeClr val="accent1"/>
              </a:highlight>
              <a:latin typeface="Poppins"/>
              <a:ea typeface="Poppins"/>
              <a:cs typeface="Poppins"/>
              <a:sym typeface="Poppins"/>
            </a:endParaRPr>
          </a:p>
        </p:txBody>
      </p:sp>
      <p:pic>
        <p:nvPicPr>
          <p:cNvPr id="2163" name="Google Shape;2163;p109">
            <a:hlinkClick r:id="rId3"/>
          </p:cNvPr>
          <p:cNvPicPr preferRelativeResize="0"/>
          <p:nvPr/>
        </p:nvPicPr>
        <p:blipFill>
          <a:blip r:embed="rId4">
            <a:alphaModFix/>
          </a:blip>
          <a:stretch>
            <a:fillRect/>
          </a:stretch>
        </p:blipFill>
        <p:spPr>
          <a:xfrm>
            <a:off x="152400" y="881100"/>
            <a:ext cx="2828925" cy="695325"/>
          </a:xfrm>
          <a:prstGeom prst="rect">
            <a:avLst/>
          </a:prstGeom>
          <a:noFill/>
          <a:ln>
            <a:noFill/>
          </a:ln>
        </p:spPr>
      </p:pic>
      <p:pic>
        <p:nvPicPr>
          <p:cNvPr id="2164" name="Google Shape;2164;p109">
            <a:hlinkClick r:id="rId5"/>
          </p:cNvPr>
          <p:cNvPicPr preferRelativeResize="0"/>
          <p:nvPr/>
        </p:nvPicPr>
        <p:blipFill>
          <a:blip r:embed="rId6">
            <a:alphaModFix/>
          </a:blip>
          <a:stretch>
            <a:fillRect/>
          </a:stretch>
        </p:blipFill>
        <p:spPr>
          <a:xfrm>
            <a:off x="2759375" y="2092850"/>
            <a:ext cx="2343150" cy="647700"/>
          </a:xfrm>
          <a:prstGeom prst="rect">
            <a:avLst/>
          </a:prstGeom>
          <a:noFill/>
          <a:ln>
            <a:noFill/>
          </a:ln>
        </p:spPr>
      </p:pic>
      <p:pic>
        <p:nvPicPr>
          <p:cNvPr id="2165" name="Google Shape;2165;p109">
            <a:hlinkClick r:id="rId7"/>
          </p:cNvPr>
          <p:cNvPicPr preferRelativeResize="0"/>
          <p:nvPr/>
        </p:nvPicPr>
        <p:blipFill>
          <a:blip r:embed="rId8">
            <a:alphaModFix/>
          </a:blip>
          <a:stretch>
            <a:fillRect/>
          </a:stretch>
        </p:blipFill>
        <p:spPr>
          <a:xfrm>
            <a:off x="4873150" y="3151300"/>
            <a:ext cx="1590675" cy="5905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9" name="Shape 2169"/>
        <p:cNvGrpSpPr/>
        <p:nvPr/>
      </p:nvGrpSpPr>
      <p:grpSpPr>
        <a:xfrm>
          <a:off x="0" y="0"/>
          <a:ext cx="0" cy="0"/>
          <a:chOff x="0" y="0"/>
          <a:chExt cx="0" cy="0"/>
        </a:xfrm>
      </p:grpSpPr>
      <p:pic>
        <p:nvPicPr>
          <p:cNvPr id="2170" name="Google Shape;2170;p110"/>
          <p:cNvPicPr preferRelativeResize="0"/>
          <p:nvPr/>
        </p:nvPicPr>
        <p:blipFill>
          <a:blip r:embed="rId3">
            <a:alphaModFix/>
          </a:blip>
          <a:stretch>
            <a:fillRect/>
          </a:stretch>
        </p:blipFill>
        <p:spPr>
          <a:xfrm>
            <a:off x="2958882" y="55809"/>
            <a:ext cx="3226238" cy="4275882"/>
          </a:xfrm>
          <a:prstGeom prst="rect">
            <a:avLst/>
          </a:prstGeom>
          <a:noFill/>
          <a:ln cap="flat" cmpd="sng" w="7150">
            <a:solidFill>
              <a:schemeClr val="dk2"/>
            </a:solidFill>
            <a:prstDash val="solid"/>
            <a:round/>
            <a:headEnd len="sm" w="sm" type="none"/>
            <a:tailEnd len="sm" w="sm" type="none"/>
          </a:ln>
        </p:spPr>
      </p:pic>
      <p:sp>
        <p:nvSpPr>
          <p:cNvPr id="2171" name="Google Shape;2171;p110"/>
          <p:cNvSpPr txBox="1"/>
          <p:nvPr/>
        </p:nvSpPr>
        <p:spPr>
          <a:xfrm>
            <a:off x="6124369" y="3877425"/>
            <a:ext cx="1815900" cy="454200"/>
          </a:xfrm>
          <a:prstGeom prst="rect">
            <a:avLst/>
          </a:prstGeom>
          <a:noFill/>
          <a:ln>
            <a:noFill/>
          </a:ln>
        </p:spPr>
        <p:txBody>
          <a:bodyPr anchorCtr="0" anchor="t" bIns="34275" lIns="68550" spcFirstLastPara="1" rIns="68550" wrap="square" tIns="34275">
            <a:noAutofit/>
          </a:bodyPr>
          <a:lstStyle/>
          <a:p>
            <a:pPr indent="0" lvl="0" marL="254000" marR="0" rtl="0" algn="l">
              <a:lnSpc>
                <a:spcPct val="100000"/>
              </a:lnSpc>
              <a:spcBef>
                <a:spcPts val="500"/>
              </a:spcBef>
              <a:spcAft>
                <a:spcPts val="0"/>
              </a:spcAft>
              <a:buNone/>
            </a:pPr>
            <a:r>
              <a:rPr lang="en-GB" sz="2000">
                <a:solidFill>
                  <a:schemeClr val="lt1"/>
                </a:solidFill>
                <a:latin typeface="Calibri"/>
                <a:ea typeface="Calibri"/>
                <a:cs typeface="Calibri"/>
                <a:sym typeface="Calibri"/>
              </a:rPr>
              <a:t>Paul Halmos</a:t>
            </a:r>
            <a:endParaRPr sz="2000">
              <a:solidFill>
                <a:schemeClr val="lt1"/>
              </a:solidFill>
              <a:latin typeface="Calibri"/>
              <a:ea typeface="Calibri"/>
              <a:cs typeface="Calibri"/>
              <a:sym typeface="Calibri"/>
            </a:endParaRPr>
          </a:p>
          <a:p>
            <a:pPr indent="0" lvl="0" marL="254000" rtl="0" algn="l">
              <a:spcBef>
                <a:spcPts val="500"/>
              </a:spcBef>
              <a:spcAft>
                <a:spcPts val="0"/>
              </a:spcAft>
              <a:buNone/>
            </a:pPr>
            <a:r>
              <a:t/>
            </a:r>
            <a:endParaRPr sz="2000">
              <a:solidFill>
                <a:schemeClr val="lt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5" name="Shape 2175"/>
        <p:cNvGrpSpPr/>
        <p:nvPr/>
      </p:nvGrpSpPr>
      <p:grpSpPr>
        <a:xfrm>
          <a:off x="0" y="0"/>
          <a:ext cx="0" cy="0"/>
          <a:chOff x="0" y="0"/>
          <a:chExt cx="0" cy="0"/>
        </a:xfrm>
      </p:grpSpPr>
      <p:sp>
        <p:nvSpPr>
          <p:cNvPr id="2176" name="Google Shape;2176;p111"/>
          <p:cNvSpPr txBox="1"/>
          <p:nvPr>
            <p:ph type="title"/>
          </p:nvPr>
        </p:nvSpPr>
        <p:spPr>
          <a:xfrm>
            <a:off x="6600" y="880750"/>
            <a:ext cx="9144000" cy="1683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RE</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a:t>Mrs Harvey</a:t>
            </a:r>
            <a:endParaRPr/>
          </a:p>
          <a:p>
            <a:pPr indent="0" lvl="0" marL="0" rtl="0" algn="ctr">
              <a:spcBef>
                <a:spcPts val="0"/>
              </a:spcBef>
              <a:spcAft>
                <a:spcPts val="0"/>
              </a:spcAft>
              <a:buNone/>
            </a:pPr>
            <a:r>
              <a:rPr lang="en-GB"/>
              <a:t>Head of RE</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0" name="Shape 2180"/>
        <p:cNvGrpSpPr/>
        <p:nvPr/>
      </p:nvGrpSpPr>
      <p:grpSpPr>
        <a:xfrm>
          <a:off x="0" y="0"/>
          <a:ext cx="0" cy="0"/>
          <a:chOff x="0" y="0"/>
          <a:chExt cx="0" cy="0"/>
        </a:xfrm>
      </p:grpSpPr>
      <p:sp>
        <p:nvSpPr>
          <p:cNvPr id="2181" name="Google Shape;2181;p112"/>
          <p:cNvSpPr txBox="1"/>
          <p:nvPr/>
        </p:nvSpPr>
        <p:spPr>
          <a:xfrm>
            <a:off x="2474350" y="1233175"/>
            <a:ext cx="6264000" cy="4617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00FFFF"/>
                </a:solidFill>
                <a:latin typeface="Poppins"/>
                <a:ea typeface="Poppins"/>
                <a:cs typeface="Poppins"/>
                <a:sym typeface="Poppins"/>
              </a:rPr>
              <a:t>Pearson Edexcel A</a:t>
            </a:r>
            <a:r>
              <a:rPr lang="en-GB" sz="1800">
                <a:solidFill>
                  <a:schemeClr val="lt1"/>
                </a:solidFill>
                <a:latin typeface="Poppins"/>
                <a:ea typeface="Poppins"/>
                <a:cs typeface="Poppins"/>
                <a:sym typeface="Poppins"/>
              </a:rPr>
              <a:t> (Not B which is the short course) </a:t>
            </a:r>
            <a:endParaRPr sz="1800">
              <a:solidFill>
                <a:schemeClr val="lt1"/>
              </a:solidFill>
              <a:latin typeface="Poppins"/>
              <a:ea typeface="Poppins"/>
              <a:cs typeface="Poppins"/>
              <a:sym typeface="Poppins"/>
            </a:endParaRPr>
          </a:p>
        </p:txBody>
      </p:sp>
      <p:sp>
        <p:nvSpPr>
          <p:cNvPr id="2182" name="Google Shape;2182;p112"/>
          <p:cNvSpPr txBox="1"/>
          <p:nvPr/>
        </p:nvSpPr>
        <p:spPr>
          <a:xfrm>
            <a:off x="504200" y="107575"/>
            <a:ext cx="8248800" cy="977400"/>
          </a:xfrm>
          <a:prstGeom prst="rect">
            <a:avLst/>
          </a:prstGeom>
          <a:solidFill>
            <a:schemeClr val="accent6"/>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2700">
                <a:solidFill>
                  <a:schemeClr val="dk1"/>
                </a:solidFill>
                <a:latin typeface="Poppins"/>
                <a:ea typeface="Poppins"/>
                <a:cs typeface="Poppins"/>
                <a:sym typeface="Poppins"/>
              </a:rPr>
              <a:t>What exam board do we use for the </a:t>
            </a:r>
            <a:endParaRPr sz="2700">
              <a:solidFill>
                <a:schemeClr val="dk1"/>
              </a:solidFill>
              <a:latin typeface="Poppins"/>
              <a:ea typeface="Poppins"/>
              <a:cs typeface="Poppins"/>
              <a:sym typeface="Poppins"/>
            </a:endParaRPr>
          </a:p>
          <a:p>
            <a:pPr indent="0" lvl="0" marL="0" rtl="0" algn="ctr">
              <a:spcBef>
                <a:spcPts val="0"/>
              </a:spcBef>
              <a:spcAft>
                <a:spcPts val="0"/>
              </a:spcAft>
              <a:buNone/>
            </a:pPr>
            <a:r>
              <a:rPr lang="en-GB" sz="2700">
                <a:solidFill>
                  <a:schemeClr val="dk1"/>
                </a:solidFill>
                <a:latin typeface="Poppins"/>
                <a:ea typeface="Poppins"/>
                <a:cs typeface="Poppins"/>
                <a:sym typeface="Poppins"/>
              </a:rPr>
              <a:t>Religious Education at SJP?</a:t>
            </a:r>
            <a:endParaRPr sz="2700">
              <a:solidFill>
                <a:schemeClr val="dk1"/>
              </a:solidFill>
              <a:latin typeface="Poppins"/>
              <a:ea typeface="Poppins"/>
              <a:cs typeface="Poppins"/>
              <a:sym typeface="Poppins"/>
            </a:endParaRPr>
          </a:p>
        </p:txBody>
      </p:sp>
      <p:sp>
        <p:nvSpPr>
          <p:cNvPr id="2183" name="Google Shape;2183;p112"/>
          <p:cNvSpPr txBox="1"/>
          <p:nvPr/>
        </p:nvSpPr>
        <p:spPr>
          <a:xfrm>
            <a:off x="2474175" y="1830650"/>
            <a:ext cx="6597900" cy="2553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2184" name="Google Shape;2184;p112"/>
          <p:cNvPicPr preferRelativeResize="0"/>
          <p:nvPr/>
        </p:nvPicPr>
        <p:blipFill>
          <a:blip r:embed="rId3">
            <a:alphaModFix/>
          </a:blip>
          <a:stretch>
            <a:fillRect/>
          </a:stretch>
        </p:blipFill>
        <p:spPr>
          <a:xfrm>
            <a:off x="189950" y="1295198"/>
            <a:ext cx="2164625" cy="3069014"/>
          </a:xfrm>
          <a:prstGeom prst="rect">
            <a:avLst/>
          </a:prstGeom>
          <a:noFill/>
          <a:ln>
            <a:noFill/>
          </a:ln>
        </p:spPr>
      </p:pic>
      <p:pic>
        <p:nvPicPr>
          <p:cNvPr id="2185" name="Google Shape;2185;p112"/>
          <p:cNvPicPr preferRelativeResize="0"/>
          <p:nvPr/>
        </p:nvPicPr>
        <p:blipFill>
          <a:blip r:embed="rId4">
            <a:alphaModFix/>
          </a:blip>
          <a:stretch>
            <a:fillRect/>
          </a:stretch>
        </p:blipFill>
        <p:spPr>
          <a:xfrm>
            <a:off x="2630525" y="1873975"/>
            <a:ext cx="1800725" cy="2477798"/>
          </a:xfrm>
          <a:prstGeom prst="rect">
            <a:avLst/>
          </a:prstGeom>
          <a:noFill/>
          <a:ln>
            <a:noFill/>
          </a:ln>
        </p:spPr>
      </p:pic>
      <p:pic>
        <p:nvPicPr>
          <p:cNvPr id="2186" name="Google Shape;2186;p112"/>
          <p:cNvPicPr preferRelativeResize="0"/>
          <p:nvPr/>
        </p:nvPicPr>
        <p:blipFill>
          <a:blip r:embed="rId5">
            <a:alphaModFix/>
          </a:blip>
          <a:stretch>
            <a:fillRect/>
          </a:stretch>
        </p:blipFill>
        <p:spPr>
          <a:xfrm>
            <a:off x="4707200" y="1830650"/>
            <a:ext cx="2024407" cy="2553000"/>
          </a:xfrm>
          <a:prstGeom prst="rect">
            <a:avLst/>
          </a:prstGeom>
          <a:noFill/>
          <a:ln>
            <a:noFill/>
          </a:ln>
        </p:spPr>
      </p:pic>
      <p:pic>
        <p:nvPicPr>
          <p:cNvPr id="2187" name="Google Shape;2187;p112"/>
          <p:cNvPicPr preferRelativeResize="0"/>
          <p:nvPr/>
        </p:nvPicPr>
        <p:blipFill rotWithShape="1">
          <a:blip r:embed="rId6">
            <a:alphaModFix/>
          </a:blip>
          <a:srcRect b="0" l="10621" r="10471" t="0"/>
          <a:stretch/>
        </p:blipFill>
        <p:spPr>
          <a:xfrm>
            <a:off x="6946275" y="1824420"/>
            <a:ext cx="2024400" cy="256545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1" name="Shape 2191"/>
        <p:cNvGrpSpPr/>
        <p:nvPr/>
      </p:nvGrpSpPr>
      <p:grpSpPr>
        <a:xfrm>
          <a:off x="0" y="0"/>
          <a:ext cx="0" cy="0"/>
          <a:chOff x="0" y="0"/>
          <a:chExt cx="0" cy="0"/>
        </a:xfrm>
      </p:grpSpPr>
      <p:sp>
        <p:nvSpPr>
          <p:cNvPr id="2192" name="Google Shape;2192;p113"/>
          <p:cNvSpPr txBox="1"/>
          <p:nvPr>
            <p:ph type="title"/>
          </p:nvPr>
        </p:nvSpPr>
        <p:spPr>
          <a:xfrm>
            <a:off x="628650" y="273844"/>
            <a:ext cx="7886700" cy="528000"/>
          </a:xfrm>
          <a:prstGeom prst="rect">
            <a:avLst/>
          </a:prstGeom>
          <a:solidFill>
            <a:srgbClr val="A8D08C"/>
          </a:solid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3300"/>
              <a:buFont typeface="Calibri"/>
              <a:buNone/>
            </a:pPr>
            <a:r>
              <a:rPr lang="en-GB"/>
              <a:t>How is the course structured?</a:t>
            </a:r>
            <a:endParaRPr/>
          </a:p>
        </p:txBody>
      </p:sp>
      <p:sp>
        <p:nvSpPr>
          <p:cNvPr id="2193" name="Google Shape;2193;p113"/>
          <p:cNvSpPr txBox="1"/>
          <p:nvPr/>
        </p:nvSpPr>
        <p:spPr>
          <a:xfrm>
            <a:off x="292150" y="1034950"/>
            <a:ext cx="2973300" cy="2504100"/>
          </a:xfrm>
          <a:prstGeom prst="rect">
            <a:avLst/>
          </a:prstGeom>
          <a:solidFill>
            <a:srgbClr val="38761D"/>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en-GB">
                <a:solidFill>
                  <a:srgbClr val="FFFF00"/>
                </a:solidFill>
                <a:latin typeface="Calibri"/>
                <a:ea typeface="Calibri"/>
                <a:cs typeface="Calibri"/>
                <a:sym typeface="Calibri"/>
              </a:rPr>
              <a:t>Paper 1 </a:t>
            </a:r>
            <a:endParaRPr b="1">
              <a:solidFill>
                <a:srgbClr val="FFFF00"/>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en-GB" u="sng">
                <a:solidFill>
                  <a:schemeClr val="lt1"/>
                </a:solidFill>
                <a:latin typeface="Calibri"/>
                <a:ea typeface="Calibri"/>
                <a:cs typeface="Calibri"/>
                <a:sym typeface="Calibri"/>
              </a:rPr>
              <a:t>Catholic Christianity:</a:t>
            </a:r>
            <a:endParaRPr b="1" u="sng">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Beliefs and teachings</a:t>
            </a:r>
            <a:endParaRPr b="1">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Practices</a:t>
            </a:r>
            <a:endParaRPr b="1">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Sources of Wisdom and Authority</a:t>
            </a:r>
            <a:endParaRPr b="1">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Forms of Expression and Ways of Life</a:t>
            </a:r>
            <a:endParaRPr b="1">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en-GB">
                <a:solidFill>
                  <a:schemeClr val="lt1"/>
                </a:solidFill>
                <a:latin typeface="Calibri"/>
                <a:ea typeface="Calibri"/>
                <a:cs typeface="Calibri"/>
                <a:sym typeface="Calibri"/>
              </a:rPr>
              <a:t>50% exam</a:t>
            </a:r>
            <a:endParaRPr sz="1100">
              <a:solidFill>
                <a:schemeClr val="lt1"/>
              </a:solidFill>
            </a:endParaRPr>
          </a:p>
          <a:p>
            <a:pPr indent="0" lvl="0" marL="0" rtl="0" algn="ctr">
              <a:spcBef>
                <a:spcPts val="0"/>
              </a:spcBef>
              <a:spcAft>
                <a:spcPts val="0"/>
              </a:spcAft>
              <a:buClr>
                <a:schemeClr val="dk1"/>
              </a:buClr>
              <a:buSzPts val="1400"/>
              <a:buFont typeface="Arial"/>
              <a:buNone/>
            </a:pPr>
            <a:r>
              <a:rPr b="1" lang="en-GB">
                <a:solidFill>
                  <a:schemeClr val="lt1"/>
                </a:solidFill>
                <a:latin typeface="Calibri"/>
                <a:ea typeface="Calibri"/>
                <a:cs typeface="Calibri"/>
                <a:sym typeface="Calibri"/>
              </a:rPr>
              <a:t>1hr 45mins</a:t>
            </a:r>
            <a:endParaRPr sz="1100">
              <a:solidFill>
                <a:schemeClr val="lt1"/>
              </a:solidFill>
            </a:endParaRPr>
          </a:p>
          <a:p>
            <a:pPr indent="0" lvl="0" marL="0" rtl="0" algn="ctr">
              <a:spcBef>
                <a:spcPts val="0"/>
              </a:spcBef>
              <a:spcAft>
                <a:spcPts val="0"/>
              </a:spcAft>
              <a:buClr>
                <a:schemeClr val="dk1"/>
              </a:buClr>
              <a:buSzPts val="1400"/>
              <a:buFont typeface="Arial"/>
              <a:buNone/>
            </a:pPr>
            <a:r>
              <a:t/>
            </a:r>
            <a:endParaRPr b="1">
              <a:solidFill>
                <a:schemeClr val="lt1"/>
              </a:solidFill>
              <a:latin typeface="Calibri"/>
              <a:ea typeface="Calibri"/>
              <a:cs typeface="Calibri"/>
              <a:sym typeface="Calibri"/>
            </a:endParaRPr>
          </a:p>
          <a:p>
            <a:pPr indent="0" lvl="0" marL="0" rtl="0" algn="l">
              <a:spcBef>
                <a:spcPts val="0"/>
              </a:spcBef>
              <a:spcAft>
                <a:spcPts val="0"/>
              </a:spcAft>
              <a:buNone/>
            </a:pPr>
            <a:r>
              <a:t/>
            </a:r>
            <a:endParaRPr sz="1800">
              <a:solidFill>
                <a:schemeClr val="dk2"/>
              </a:solidFill>
            </a:endParaRPr>
          </a:p>
        </p:txBody>
      </p:sp>
      <p:sp>
        <p:nvSpPr>
          <p:cNvPr id="2194" name="Google Shape;2194;p113"/>
          <p:cNvSpPr txBox="1"/>
          <p:nvPr/>
        </p:nvSpPr>
        <p:spPr>
          <a:xfrm>
            <a:off x="3364625" y="1066225"/>
            <a:ext cx="2707200" cy="2420400"/>
          </a:xfrm>
          <a:prstGeom prst="rect">
            <a:avLst/>
          </a:prstGeom>
          <a:solidFill>
            <a:srgbClr val="1155CC"/>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u="sng">
              <a:solidFill>
                <a:schemeClr val="lt1"/>
              </a:solidFill>
              <a:latin typeface="Calibri"/>
              <a:ea typeface="Calibri"/>
              <a:cs typeface="Calibri"/>
              <a:sym typeface="Calibri"/>
            </a:endParaRPr>
          </a:p>
          <a:p>
            <a:pPr indent="0" lvl="0" marL="0" rtl="0" algn="ctr">
              <a:spcBef>
                <a:spcPts val="0"/>
              </a:spcBef>
              <a:spcAft>
                <a:spcPts val="0"/>
              </a:spcAft>
              <a:buNone/>
            </a:pPr>
            <a:r>
              <a:rPr b="1" lang="en-GB" u="sng">
                <a:solidFill>
                  <a:srgbClr val="FFFF00"/>
                </a:solidFill>
                <a:latin typeface="Calibri"/>
                <a:ea typeface="Calibri"/>
                <a:cs typeface="Calibri"/>
                <a:sym typeface="Calibri"/>
              </a:rPr>
              <a:t>Paper 2 </a:t>
            </a:r>
            <a:endParaRPr b="1" u="sng">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en-GB" u="sng">
                <a:solidFill>
                  <a:schemeClr val="lt1"/>
                </a:solidFill>
                <a:latin typeface="Calibri"/>
                <a:ea typeface="Calibri"/>
                <a:cs typeface="Calibri"/>
                <a:sym typeface="Calibri"/>
              </a:rPr>
              <a:t>Judaism:</a:t>
            </a:r>
            <a:endParaRPr b="1" u="sng">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Beliefs and Teachings</a:t>
            </a:r>
            <a:endParaRPr b="1">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Practices</a:t>
            </a:r>
            <a:endParaRPr b="1">
              <a:solidFill>
                <a:schemeClr val="lt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1" lang="en-GB">
                <a:solidFill>
                  <a:schemeClr val="lt1"/>
                </a:solidFill>
                <a:latin typeface="Calibri"/>
                <a:ea typeface="Calibri"/>
                <a:cs typeface="Calibri"/>
                <a:sym typeface="Calibri"/>
              </a:rPr>
              <a:t>25%</a:t>
            </a:r>
            <a:endParaRPr b="1">
              <a:solidFill>
                <a:schemeClr val="lt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1" lang="en-GB">
                <a:solidFill>
                  <a:schemeClr val="lt1"/>
                </a:solidFill>
                <a:latin typeface="Calibri"/>
                <a:ea typeface="Calibri"/>
                <a:cs typeface="Calibri"/>
                <a:sym typeface="Calibri"/>
              </a:rPr>
              <a:t>50 mins</a:t>
            </a:r>
            <a:endParaRPr sz="1800">
              <a:solidFill>
                <a:schemeClr val="lt1"/>
              </a:solidFill>
            </a:endParaRPr>
          </a:p>
        </p:txBody>
      </p:sp>
      <p:sp>
        <p:nvSpPr>
          <p:cNvPr id="2195" name="Google Shape;2195;p113"/>
          <p:cNvSpPr txBox="1"/>
          <p:nvPr/>
        </p:nvSpPr>
        <p:spPr>
          <a:xfrm>
            <a:off x="6155425" y="1045375"/>
            <a:ext cx="2796000" cy="2420400"/>
          </a:xfrm>
          <a:prstGeom prst="rect">
            <a:avLst/>
          </a:prstGeom>
          <a:solidFill>
            <a:srgbClr val="A64D79"/>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u="sng">
              <a:solidFill>
                <a:srgbClr val="FFFF00"/>
              </a:solidFill>
              <a:latin typeface="Calibri"/>
              <a:ea typeface="Calibri"/>
              <a:cs typeface="Calibri"/>
              <a:sym typeface="Calibri"/>
            </a:endParaRPr>
          </a:p>
          <a:p>
            <a:pPr indent="0" lvl="0" marL="0" rtl="0" algn="ctr">
              <a:spcBef>
                <a:spcPts val="0"/>
              </a:spcBef>
              <a:spcAft>
                <a:spcPts val="0"/>
              </a:spcAft>
              <a:buNone/>
            </a:pPr>
            <a:r>
              <a:rPr b="1" lang="en-GB" u="sng">
                <a:solidFill>
                  <a:srgbClr val="FFFF00"/>
                </a:solidFill>
                <a:latin typeface="Calibri"/>
                <a:ea typeface="Calibri"/>
                <a:cs typeface="Calibri"/>
                <a:sym typeface="Calibri"/>
              </a:rPr>
              <a:t>Paper 3 </a:t>
            </a:r>
            <a:endParaRPr b="1" u="sng">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en-GB" u="sng">
                <a:solidFill>
                  <a:schemeClr val="lt1"/>
                </a:solidFill>
                <a:latin typeface="Calibri"/>
                <a:ea typeface="Calibri"/>
                <a:cs typeface="Calibri"/>
                <a:sym typeface="Calibri"/>
              </a:rPr>
              <a:t>Catholic Christianity - Philosophy and Ethics</a:t>
            </a:r>
            <a:endParaRPr sz="1100" u="sng">
              <a:solidFill>
                <a:schemeClr val="lt1"/>
              </a:solidFill>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Arguments for the Existence of God</a:t>
            </a:r>
            <a:endParaRPr b="1">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AutoNum type="arabicPeriod"/>
            </a:pPr>
            <a:r>
              <a:rPr b="1" lang="en-GB">
                <a:solidFill>
                  <a:schemeClr val="lt1"/>
                </a:solidFill>
                <a:latin typeface="Calibri"/>
                <a:ea typeface="Calibri"/>
                <a:cs typeface="Calibri"/>
                <a:sym typeface="Calibri"/>
              </a:rPr>
              <a:t>Religious Teachings on Relationships and Families in the 21st Century </a:t>
            </a:r>
            <a:endParaRPr b="1">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en-GB">
                <a:solidFill>
                  <a:schemeClr val="lt1"/>
                </a:solidFill>
                <a:latin typeface="Calibri"/>
                <a:ea typeface="Calibri"/>
                <a:cs typeface="Calibri"/>
                <a:sym typeface="Calibri"/>
              </a:rPr>
              <a:t>25%   50 mins</a:t>
            </a:r>
            <a:endParaRPr sz="1800">
              <a:solidFill>
                <a:schemeClr val="lt1"/>
              </a:solidFill>
            </a:endParaRPr>
          </a:p>
        </p:txBody>
      </p:sp>
      <p:sp>
        <p:nvSpPr>
          <p:cNvPr id="2196" name="Google Shape;2196;p113"/>
          <p:cNvSpPr txBox="1"/>
          <p:nvPr/>
        </p:nvSpPr>
        <p:spPr>
          <a:xfrm>
            <a:off x="500800" y="3643225"/>
            <a:ext cx="8377500" cy="584400"/>
          </a:xfrm>
          <a:prstGeom prst="rect">
            <a:avLst/>
          </a:prstGeom>
          <a:solidFill>
            <a:srgbClr val="FE495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400">
                <a:solidFill>
                  <a:schemeClr val="dk1"/>
                </a:solidFill>
              </a:rPr>
              <a:t>All three exams are completed at the end of Year 11</a:t>
            </a:r>
            <a:endParaRPr sz="2400">
              <a:solidFill>
                <a:schemeClr val="dk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0" name="Shape 2200"/>
        <p:cNvGrpSpPr/>
        <p:nvPr/>
      </p:nvGrpSpPr>
      <p:grpSpPr>
        <a:xfrm>
          <a:off x="0" y="0"/>
          <a:ext cx="0" cy="0"/>
          <a:chOff x="0" y="0"/>
          <a:chExt cx="0" cy="0"/>
        </a:xfrm>
      </p:grpSpPr>
      <p:sp>
        <p:nvSpPr>
          <p:cNvPr id="2201" name="Google Shape;2201;p114"/>
          <p:cNvSpPr txBox="1"/>
          <p:nvPr/>
        </p:nvSpPr>
        <p:spPr>
          <a:xfrm>
            <a:off x="133025" y="37625"/>
            <a:ext cx="3675300" cy="50334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u="sng"/>
              <a:t>Paper 1 - </a:t>
            </a:r>
            <a:r>
              <a:rPr b="1" lang="en-GB" sz="1100" u="sng">
                <a:solidFill>
                  <a:srgbClr val="1155CC"/>
                </a:solidFill>
              </a:rPr>
              <a:t>Catholic Christianity</a:t>
            </a:r>
            <a:r>
              <a:rPr b="1" lang="en-GB" sz="1000" u="sng"/>
              <a:t> - 1hr 45mins - 50%</a:t>
            </a:r>
            <a:endParaRPr b="1" sz="1000" u="sng"/>
          </a:p>
          <a:p>
            <a:pPr indent="0" lvl="0" marL="0" rtl="0" algn="l">
              <a:spcBef>
                <a:spcPts val="0"/>
              </a:spcBef>
              <a:spcAft>
                <a:spcPts val="0"/>
              </a:spcAft>
              <a:buNone/>
            </a:pPr>
            <a:r>
              <a:rPr b="1" lang="en-GB" sz="800">
                <a:solidFill>
                  <a:srgbClr val="FF0000"/>
                </a:solidFill>
              </a:rPr>
              <a:t>Beliefs &amp; Teachings</a:t>
            </a:r>
            <a:endParaRPr b="1" sz="800">
              <a:solidFill>
                <a:srgbClr val="FF0000"/>
              </a:solidFill>
            </a:endParaRPr>
          </a:p>
          <a:p>
            <a:pPr indent="0" lvl="0" marL="0" rtl="0" algn="l">
              <a:spcBef>
                <a:spcPts val="0"/>
              </a:spcBef>
              <a:spcAft>
                <a:spcPts val="0"/>
              </a:spcAft>
              <a:buNone/>
            </a:pPr>
            <a:r>
              <a:rPr lang="en-GB" sz="800"/>
              <a:t>Trinity</a:t>
            </a:r>
            <a:endParaRPr sz="800"/>
          </a:p>
          <a:p>
            <a:pPr indent="0" lvl="0" marL="0" rtl="0" algn="l">
              <a:spcBef>
                <a:spcPts val="0"/>
              </a:spcBef>
              <a:spcAft>
                <a:spcPts val="0"/>
              </a:spcAft>
              <a:buNone/>
            </a:pPr>
            <a:r>
              <a:rPr lang="en-GB" sz="800"/>
              <a:t>Biblical understandings of God as Trinity</a:t>
            </a:r>
            <a:endParaRPr sz="800"/>
          </a:p>
          <a:p>
            <a:pPr indent="0" lvl="0" marL="0" rtl="0" algn="l">
              <a:spcBef>
                <a:spcPts val="0"/>
              </a:spcBef>
              <a:spcAft>
                <a:spcPts val="0"/>
              </a:spcAft>
              <a:buNone/>
            </a:pPr>
            <a:r>
              <a:rPr lang="en-GB" sz="800"/>
              <a:t>Creation</a:t>
            </a:r>
            <a:endParaRPr sz="800"/>
          </a:p>
          <a:p>
            <a:pPr indent="0" lvl="0" marL="0" rtl="0" algn="l">
              <a:spcBef>
                <a:spcPts val="0"/>
              </a:spcBef>
              <a:spcAft>
                <a:spcPts val="0"/>
              </a:spcAft>
              <a:buNone/>
            </a:pPr>
            <a:r>
              <a:rPr lang="en-GB" sz="800"/>
              <a:t>The nature of humanity</a:t>
            </a:r>
            <a:endParaRPr sz="800"/>
          </a:p>
          <a:p>
            <a:pPr indent="0" lvl="0" marL="0" rtl="0" algn="l">
              <a:spcBef>
                <a:spcPts val="0"/>
              </a:spcBef>
              <a:spcAft>
                <a:spcPts val="0"/>
              </a:spcAft>
              <a:buNone/>
            </a:pPr>
            <a:r>
              <a:rPr lang="en-GB" sz="800"/>
              <a:t>The Incarnation</a:t>
            </a:r>
            <a:endParaRPr sz="800"/>
          </a:p>
          <a:p>
            <a:pPr indent="0" lvl="0" marL="0" rtl="0" algn="l">
              <a:spcBef>
                <a:spcPts val="0"/>
              </a:spcBef>
              <a:spcAft>
                <a:spcPts val="0"/>
              </a:spcAft>
              <a:buNone/>
            </a:pPr>
            <a:r>
              <a:rPr lang="en-GB" sz="800"/>
              <a:t>The events of the Paschal Mystery</a:t>
            </a:r>
            <a:endParaRPr sz="800"/>
          </a:p>
          <a:p>
            <a:pPr indent="0" lvl="0" marL="0" rtl="0" algn="l">
              <a:spcBef>
                <a:spcPts val="0"/>
              </a:spcBef>
              <a:spcAft>
                <a:spcPts val="0"/>
              </a:spcAft>
              <a:buNone/>
            </a:pPr>
            <a:r>
              <a:rPr lang="en-GB" sz="800"/>
              <a:t>The nature of salvation and grace Eschatology</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b="1" lang="en-GB" sz="800">
                <a:solidFill>
                  <a:srgbClr val="FF0000"/>
                </a:solidFill>
              </a:rPr>
              <a:t>Practices</a:t>
            </a:r>
            <a:endParaRPr b="1" sz="800">
              <a:solidFill>
                <a:srgbClr val="FF0000"/>
              </a:solidFill>
            </a:endParaRPr>
          </a:p>
          <a:p>
            <a:pPr indent="0" lvl="0" marL="0" rtl="0" algn="l">
              <a:spcBef>
                <a:spcPts val="0"/>
              </a:spcBef>
              <a:spcAft>
                <a:spcPts val="0"/>
              </a:spcAft>
              <a:buNone/>
            </a:pPr>
            <a:r>
              <a:rPr lang="en-GB" sz="800"/>
              <a:t>The Sacramental Nature of Reality</a:t>
            </a:r>
            <a:endParaRPr sz="800"/>
          </a:p>
          <a:p>
            <a:pPr indent="0" lvl="0" marL="0" rtl="0" algn="l">
              <a:spcBef>
                <a:spcPts val="0"/>
              </a:spcBef>
              <a:spcAft>
                <a:spcPts val="0"/>
              </a:spcAft>
              <a:buNone/>
            </a:pPr>
            <a:r>
              <a:rPr lang="en-GB" sz="800"/>
              <a:t>Catholic liturgical worship</a:t>
            </a:r>
            <a:endParaRPr sz="800"/>
          </a:p>
          <a:p>
            <a:pPr indent="0" lvl="0" marL="0" rtl="0" algn="l">
              <a:spcBef>
                <a:spcPts val="0"/>
              </a:spcBef>
              <a:spcAft>
                <a:spcPts val="0"/>
              </a:spcAft>
              <a:buNone/>
            </a:pPr>
            <a:r>
              <a:rPr lang="en-GB" sz="800"/>
              <a:t>The Catholic funeral rite</a:t>
            </a:r>
            <a:endParaRPr sz="800"/>
          </a:p>
          <a:p>
            <a:pPr indent="0" lvl="0" marL="0" rtl="0" algn="l">
              <a:spcBef>
                <a:spcPts val="0"/>
              </a:spcBef>
              <a:spcAft>
                <a:spcPts val="0"/>
              </a:spcAft>
              <a:buNone/>
            </a:pPr>
            <a:r>
              <a:rPr lang="en-GB" sz="800"/>
              <a:t>Prayer</a:t>
            </a:r>
            <a:endParaRPr sz="800"/>
          </a:p>
          <a:p>
            <a:pPr indent="0" lvl="0" marL="0" rtl="0" algn="l">
              <a:spcBef>
                <a:spcPts val="0"/>
              </a:spcBef>
              <a:spcAft>
                <a:spcPts val="0"/>
              </a:spcAft>
              <a:buNone/>
            </a:pPr>
            <a:r>
              <a:rPr lang="en-GB" sz="800"/>
              <a:t>Forms of popular piety</a:t>
            </a:r>
            <a:endParaRPr sz="800"/>
          </a:p>
          <a:p>
            <a:pPr indent="0" lvl="0" marL="0" rtl="0" algn="l">
              <a:spcBef>
                <a:spcPts val="0"/>
              </a:spcBef>
              <a:spcAft>
                <a:spcPts val="0"/>
              </a:spcAft>
              <a:buNone/>
            </a:pPr>
            <a:r>
              <a:rPr lang="en-GB" sz="800"/>
              <a:t>Pilgrimage</a:t>
            </a:r>
            <a:endParaRPr sz="800"/>
          </a:p>
          <a:p>
            <a:pPr indent="0" lvl="0" marL="0" rtl="0" algn="l">
              <a:spcBef>
                <a:spcPts val="0"/>
              </a:spcBef>
              <a:spcAft>
                <a:spcPts val="0"/>
              </a:spcAft>
              <a:buNone/>
            </a:pPr>
            <a:r>
              <a:rPr lang="en-GB" sz="800"/>
              <a:t>Catholic Social Teaching</a:t>
            </a:r>
            <a:endParaRPr sz="800"/>
          </a:p>
          <a:p>
            <a:pPr indent="0" lvl="0" marL="0" rtl="0" algn="l">
              <a:spcBef>
                <a:spcPts val="0"/>
              </a:spcBef>
              <a:spcAft>
                <a:spcPts val="0"/>
              </a:spcAft>
              <a:buNone/>
            </a:pPr>
            <a:r>
              <a:rPr lang="en-GB" sz="800"/>
              <a:t>Catholic mission and evangelism</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b="1" lang="en-GB" sz="800">
                <a:solidFill>
                  <a:srgbClr val="FF0000"/>
                </a:solidFill>
              </a:rPr>
              <a:t>Sources of Wisdom &amp; Authority</a:t>
            </a:r>
            <a:endParaRPr b="1" sz="800">
              <a:solidFill>
                <a:srgbClr val="FF0000"/>
              </a:solidFill>
            </a:endParaRPr>
          </a:p>
          <a:p>
            <a:pPr indent="0" lvl="0" marL="0" rtl="0" algn="l">
              <a:spcBef>
                <a:spcPts val="0"/>
              </a:spcBef>
              <a:spcAft>
                <a:spcPts val="0"/>
              </a:spcAft>
              <a:buNone/>
            </a:pPr>
            <a:r>
              <a:rPr lang="en-GB" sz="800"/>
              <a:t>The Bible</a:t>
            </a:r>
            <a:endParaRPr sz="800"/>
          </a:p>
          <a:p>
            <a:pPr indent="0" lvl="0" marL="0" rtl="0" algn="l">
              <a:spcBef>
                <a:spcPts val="0"/>
              </a:spcBef>
              <a:spcAft>
                <a:spcPts val="0"/>
              </a:spcAft>
              <a:buNone/>
            </a:pPr>
            <a:r>
              <a:rPr lang="en-GB" sz="800"/>
              <a:t>Interpretation of the Bible</a:t>
            </a:r>
            <a:endParaRPr sz="800"/>
          </a:p>
          <a:p>
            <a:pPr indent="0" lvl="0" marL="0" rtl="0" algn="l">
              <a:spcBef>
                <a:spcPts val="0"/>
              </a:spcBef>
              <a:spcAft>
                <a:spcPts val="0"/>
              </a:spcAft>
              <a:buNone/>
            </a:pPr>
            <a:r>
              <a:rPr lang="en-GB" sz="800"/>
              <a:t>Scripture, tradition and the magisterium</a:t>
            </a:r>
            <a:endParaRPr sz="800"/>
          </a:p>
          <a:p>
            <a:pPr indent="0" lvl="0" marL="0" rtl="0" algn="l">
              <a:spcBef>
                <a:spcPts val="0"/>
              </a:spcBef>
              <a:spcAft>
                <a:spcPts val="0"/>
              </a:spcAft>
              <a:buNone/>
            </a:pPr>
            <a:r>
              <a:rPr lang="en-GB" sz="800"/>
              <a:t>The Second Vatican Council</a:t>
            </a:r>
            <a:endParaRPr sz="800"/>
          </a:p>
          <a:p>
            <a:pPr indent="0" lvl="0" marL="0" rtl="0" algn="l">
              <a:spcBef>
                <a:spcPts val="0"/>
              </a:spcBef>
              <a:spcAft>
                <a:spcPts val="0"/>
              </a:spcAft>
              <a:buNone/>
            </a:pPr>
            <a:r>
              <a:rPr lang="en-GB" sz="800"/>
              <a:t>The Church as the Body of Christ and the People of God</a:t>
            </a:r>
            <a:endParaRPr sz="800"/>
          </a:p>
          <a:p>
            <a:pPr indent="0" lvl="0" marL="0" rtl="0" algn="l">
              <a:spcBef>
                <a:spcPts val="0"/>
              </a:spcBef>
              <a:spcAft>
                <a:spcPts val="0"/>
              </a:spcAft>
              <a:buNone/>
            </a:pPr>
            <a:r>
              <a:rPr lang="en-GB" sz="800"/>
              <a:t>The four marks of the Church</a:t>
            </a:r>
            <a:endParaRPr sz="800"/>
          </a:p>
          <a:p>
            <a:pPr indent="0" lvl="0" marL="0" rtl="0" algn="l">
              <a:spcBef>
                <a:spcPts val="0"/>
              </a:spcBef>
              <a:spcAft>
                <a:spcPts val="0"/>
              </a:spcAft>
              <a:buNone/>
            </a:pPr>
            <a:r>
              <a:rPr lang="en-GB" sz="800"/>
              <a:t>Mary as a model of the Church</a:t>
            </a:r>
            <a:endParaRPr sz="800"/>
          </a:p>
          <a:p>
            <a:pPr indent="0" lvl="0" marL="0" rtl="0" algn="l">
              <a:spcBef>
                <a:spcPts val="0"/>
              </a:spcBef>
              <a:spcAft>
                <a:spcPts val="0"/>
              </a:spcAft>
              <a:buNone/>
            </a:pPr>
            <a:r>
              <a:rPr lang="en-GB" sz="800"/>
              <a:t>Sources of personal and ethical decision-making</a:t>
            </a:r>
            <a:endParaRPr sz="800"/>
          </a:p>
          <a:p>
            <a:pPr indent="0" lvl="0" marL="0" rtl="0" algn="l">
              <a:spcBef>
                <a:spcPts val="0"/>
              </a:spcBef>
              <a:spcAft>
                <a:spcPts val="0"/>
              </a:spcAft>
              <a:buNone/>
            </a:pPr>
            <a:r>
              <a:t/>
            </a:r>
            <a:endParaRPr b="1" sz="800">
              <a:solidFill>
                <a:srgbClr val="FF0000"/>
              </a:solidFill>
            </a:endParaRPr>
          </a:p>
          <a:p>
            <a:pPr indent="0" lvl="0" marL="0" rtl="0" algn="l">
              <a:spcBef>
                <a:spcPts val="0"/>
              </a:spcBef>
              <a:spcAft>
                <a:spcPts val="0"/>
              </a:spcAft>
              <a:buNone/>
            </a:pPr>
            <a:r>
              <a:rPr b="1" lang="en-GB" sz="800">
                <a:solidFill>
                  <a:srgbClr val="FF0000"/>
                </a:solidFill>
              </a:rPr>
              <a:t>Forms of Expression and Ways of Life</a:t>
            </a:r>
            <a:endParaRPr b="1" sz="800">
              <a:solidFill>
                <a:srgbClr val="FF0000"/>
              </a:solidFill>
            </a:endParaRPr>
          </a:p>
          <a:p>
            <a:pPr indent="0" lvl="0" marL="0" rtl="0" algn="l">
              <a:spcBef>
                <a:spcPts val="0"/>
              </a:spcBef>
              <a:spcAft>
                <a:spcPts val="0"/>
              </a:spcAft>
              <a:buNone/>
            </a:pPr>
            <a:r>
              <a:rPr lang="en-GB" sz="800"/>
              <a:t>The architecture, design and decoration of the Catholic Church</a:t>
            </a:r>
            <a:endParaRPr sz="800"/>
          </a:p>
          <a:p>
            <a:pPr indent="0" lvl="0" marL="0" rtl="0" algn="l">
              <a:spcBef>
                <a:spcPts val="0"/>
              </a:spcBef>
              <a:spcAft>
                <a:spcPts val="0"/>
              </a:spcAft>
              <a:buNone/>
            </a:pPr>
            <a:r>
              <a:rPr lang="en-GB" sz="800"/>
              <a:t>The different internal features of a Catholic Church</a:t>
            </a:r>
            <a:endParaRPr sz="800"/>
          </a:p>
          <a:p>
            <a:pPr indent="0" lvl="0" marL="0" rtl="0" algn="l">
              <a:spcBef>
                <a:spcPts val="0"/>
              </a:spcBef>
              <a:spcAft>
                <a:spcPts val="0"/>
              </a:spcAft>
              <a:buNone/>
            </a:pPr>
            <a:r>
              <a:rPr lang="en-GB" sz="800"/>
              <a:t>The meaning and significance of Sacred Objects within Catholicism</a:t>
            </a:r>
            <a:endParaRPr sz="800"/>
          </a:p>
          <a:p>
            <a:pPr indent="0" lvl="0" marL="0" rtl="0" algn="l">
              <a:spcBef>
                <a:spcPts val="0"/>
              </a:spcBef>
              <a:spcAft>
                <a:spcPts val="0"/>
              </a:spcAft>
              <a:buNone/>
            </a:pPr>
            <a:r>
              <a:rPr lang="en-GB" sz="800"/>
              <a:t>The meaning and significance of paintings, frescoes and drawings</a:t>
            </a:r>
            <a:endParaRPr sz="800"/>
          </a:p>
          <a:p>
            <a:pPr indent="0" lvl="0" marL="0" rtl="0" algn="l">
              <a:spcBef>
                <a:spcPts val="0"/>
              </a:spcBef>
              <a:spcAft>
                <a:spcPts val="0"/>
              </a:spcAft>
              <a:buNone/>
            </a:pPr>
            <a:r>
              <a:rPr lang="en-GB" sz="800"/>
              <a:t>The meaning and significance of sculptures and statues</a:t>
            </a:r>
            <a:endParaRPr sz="800"/>
          </a:p>
          <a:p>
            <a:pPr indent="0" lvl="0" marL="0" rtl="0" algn="l">
              <a:spcBef>
                <a:spcPts val="0"/>
              </a:spcBef>
              <a:spcAft>
                <a:spcPts val="0"/>
              </a:spcAft>
              <a:buNone/>
            </a:pPr>
            <a:r>
              <a:rPr lang="en-GB" sz="800"/>
              <a:t>The purpose and use of symbolism and imagery in religious art</a:t>
            </a:r>
            <a:endParaRPr sz="800"/>
          </a:p>
          <a:p>
            <a:pPr indent="0" lvl="0" marL="0" rtl="0" algn="l">
              <a:spcBef>
                <a:spcPts val="0"/>
              </a:spcBef>
              <a:spcAft>
                <a:spcPts val="0"/>
              </a:spcAft>
              <a:buNone/>
            </a:pPr>
            <a:r>
              <a:rPr lang="en-GB" sz="800"/>
              <a:t>The meaning and significance of drama, mystery plays and passion plays</a:t>
            </a:r>
            <a:endParaRPr sz="800"/>
          </a:p>
          <a:p>
            <a:pPr indent="0" lvl="0" marL="0" rtl="0" algn="l">
              <a:spcBef>
                <a:spcPts val="0"/>
              </a:spcBef>
              <a:spcAft>
                <a:spcPts val="0"/>
              </a:spcAft>
              <a:buNone/>
            </a:pPr>
            <a:r>
              <a:rPr lang="en-GB" sz="800"/>
              <a:t>The nature and use of traditional and contemporary styles of music in worship</a:t>
            </a:r>
            <a:endParaRPr sz="800"/>
          </a:p>
        </p:txBody>
      </p:sp>
      <p:sp>
        <p:nvSpPr>
          <p:cNvPr id="2202" name="Google Shape;2202;p114"/>
          <p:cNvSpPr txBox="1"/>
          <p:nvPr/>
        </p:nvSpPr>
        <p:spPr>
          <a:xfrm>
            <a:off x="3886400" y="37325"/>
            <a:ext cx="2608200" cy="50184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000" u="sng">
                <a:solidFill>
                  <a:schemeClr val="dk1"/>
                </a:solidFill>
              </a:rPr>
              <a:t>Paper 2 - </a:t>
            </a:r>
            <a:r>
              <a:rPr b="1" lang="en-GB" sz="1100" u="sng">
                <a:solidFill>
                  <a:srgbClr val="1155CC"/>
                </a:solidFill>
              </a:rPr>
              <a:t>Judaism</a:t>
            </a:r>
            <a:r>
              <a:rPr b="1" lang="en-GB" sz="1000" u="sng">
                <a:solidFill>
                  <a:schemeClr val="dk1"/>
                </a:solidFill>
              </a:rPr>
              <a:t>  - 50 mins -25%</a:t>
            </a:r>
            <a:endParaRPr b="1" sz="1000" u="sng">
              <a:solidFill>
                <a:schemeClr val="dk1"/>
              </a:solidFill>
            </a:endParaRPr>
          </a:p>
          <a:p>
            <a:pPr indent="0" lvl="0" marL="0" rtl="0" algn="l">
              <a:lnSpc>
                <a:spcPct val="115000"/>
              </a:lnSpc>
              <a:spcBef>
                <a:spcPts val="0"/>
              </a:spcBef>
              <a:spcAft>
                <a:spcPts val="0"/>
              </a:spcAft>
              <a:buNone/>
            </a:pPr>
            <a:r>
              <a:rPr b="1" lang="en-GB" sz="1000">
                <a:solidFill>
                  <a:srgbClr val="FF0000"/>
                </a:solidFill>
              </a:rPr>
              <a:t>Beliefs &amp; Teachings</a:t>
            </a:r>
            <a:endParaRPr b="1" sz="1000">
              <a:solidFill>
                <a:srgbClr val="FF0000"/>
              </a:solidFill>
            </a:endParaRPr>
          </a:p>
          <a:p>
            <a:pPr indent="0" lvl="0" marL="0" rtl="0" algn="l">
              <a:lnSpc>
                <a:spcPct val="115000"/>
              </a:lnSpc>
              <a:spcBef>
                <a:spcPts val="0"/>
              </a:spcBef>
              <a:spcAft>
                <a:spcPts val="0"/>
              </a:spcAft>
              <a:buNone/>
            </a:pPr>
            <a:r>
              <a:rPr lang="en-GB" sz="1000">
                <a:solidFill>
                  <a:schemeClr val="dk1"/>
                </a:solidFill>
              </a:rPr>
              <a:t>The nature of the Almighty</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Shekinah</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Messiah</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The covenant at Sinai</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The Covenant with Abraham</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Sanctity of life</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Moral principles and the Mitzvot</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Jewish beliefs about life after death</a:t>
            </a:r>
            <a:endParaRPr sz="1000" u="sng">
              <a:solidFill>
                <a:srgbClr val="0000FF"/>
              </a:solidFill>
            </a:endParaRPr>
          </a:p>
          <a:p>
            <a:pPr indent="0" lvl="0" marL="0" rtl="0" algn="l">
              <a:lnSpc>
                <a:spcPct val="115000"/>
              </a:lnSpc>
              <a:spcBef>
                <a:spcPts val="0"/>
              </a:spcBef>
              <a:spcAft>
                <a:spcPts val="0"/>
              </a:spcAft>
              <a:buNone/>
            </a:pPr>
            <a:r>
              <a:rPr lang="en-GB" sz="1000">
                <a:solidFill>
                  <a:schemeClr val="dk1"/>
                </a:solidFill>
              </a:rPr>
              <a:t> </a:t>
            </a:r>
            <a:endParaRPr sz="1000">
              <a:solidFill>
                <a:schemeClr val="dk1"/>
              </a:solidFill>
            </a:endParaRPr>
          </a:p>
          <a:p>
            <a:pPr indent="0" lvl="0" marL="0" rtl="0" algn="l">
              <a:lnSpc>
                <a:spcPct val="115000"/>
              </a:lnSpc>
              <a:spcBef>
                <a:spcPts val="0"/>
              </a:spcBef>
              <a:spcAft>
                <a:spcPts val="0"/>
              </a:spcAft>
              <a:buNone/>
            </a:pPr>
            <a:r>
              <a:rPr b="1" lang="en-GB" sz="1000">
                <a:solidFill>
                  <a:srgbClr val="FF0000"/>
                </a:solidFill>
              </a:rPr>
              <a:t>Practices</a:t>
            </a:r>
            <a:endParaRPr b="1" sz="1000">
              <a:solidFill>
                <a:srgbClr val="FF0000"/>
              </a:solidFill>
            </a:endParaRPr>
          </a:p>
          <a:p>
            <a:pPr indent="0" lvl="0" marL="0" rtl="0" algn="l">
              <a:lnSpc>
                <a:spcPct val="115000"/>
              </a:lnSpc>
              <a:spcBef>
                <a:spcPts val="0"/>
              </a:spcBef>
              <a:spcAft>
                <a:spcPts val="0"/>
              </a:spcAft>
              <a:buNone/>
            </a:pPr>
            <a:r>
              <a:rPr lang="en-GB" sz="1000">
                <a:solidFill>
                  <a:schemeClr val="dk1"/>
                </a:solidFill>
              </a:rPr>
              <a:t>Public acts of worship</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The Tenakh and the Talmud</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Prayer</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Shema and Amidah</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Rituals and ceremonies</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Shabbat</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Festivals</a:t>
            </a:r>
            <a:endParaRPr sz="1000">
              <a:solidFill>
                <a:schemeClr val="dk1"/>
              </a:solidFill>
            </a:endParaRPr>
          </a:p>
          <a:p>
            <a:pPr indent="0" lvl="0" marL="0" rtl="0" algn="l">
              <a:lnSpc>
                <a:spcPct val="115000"/>
              </a:lnSpc>
              <a:spcBef>
                <a:spcPts val="0"/>
              </a:spcBef>
              <a:spcAft>
                <a:spcPts val="0"/>
              </a:spcAft>
              <a:buNone/>
            </a:pPr>
            <a:r>
              <a:rPr lang="en-GB" sz="1000">
                <a:solidFill>
                  <a:schemeClr val="dk1"/>
                </a:solidFill>
              </a:rPr>
              <a:t>Features of the synagogue</a:t>
            </a:r>
            <a:endParaRPr sz="1000">
              <a:solidFill>
                <a:schemeClr val="dk1"/>
              </a:solidFill>
            </a:endParaRPr>
          </a:p>
          <a:p>
            <a:pPr indent="0" lvl="0" marL="0" rtl="0" algn="l">
              <a:lnSpc>
                <a:spcPct val="115000"/>
              </a:lnSpc>
              <a:spcBef>
                <a:spcPts val="0"/>
              </a:spcBef>
              <a:spcAft>
                <a:spcPts val="0"/>
              </a:spcAft>
              <a:buNone/>
            </a:pPr>
            <a:r>
              <a:t/>
            </a:r>
            <a:endParaRPr sz="1200" u="sng">
              <a:solidFill>
                <a:srgbClr val="0000FF"/>
              </a:solidFill>
              <a:latin typeface="Times New Roman"/>
              <a:ea typeface="Times New Roman"/>
              <a:cs typeface="Times New Roman"/>
              <a:sym typeface="Times New Roman"/>
            </a:endParaRPr>
          </a:p>
          <a:p>
            <a:pPr indent="0" lvl="0" marL="0" rtl="0" algn="l">
              <a:spcBef>
                <a:spcPts val="0"/>
              </a:spcBef>
              <a:spcAft>
                <a:spcPts val="0"/>
              </a:spcAft>
              <a:buNone/>
            </a:pPr>
            <a:r>
              <a:t/>
            </a:r>
            <a:endParaRPr sz="1800">
              <a:solidFill>
                <a:schemeClr val="dk2"/>
              </a:solidFill>
            </a:endParaRPr>
          </a:p>
        </p:txBody>
      </p:sp>
      <p:sp>
        <p:nvSpPr>
          <p:cNvPr id="2203" name="Google Shape;2203;p114"/>
          <p:cNvSpPr txBox="1"/>
          <p:nvPr/>
        </p:nvSpPr>
        <p:spPr>
          <a:xfrm>
            <a:off x="6572825" y="37625"/>
            <a:ext cx="2462100" cy="5017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900" u="sng">
                <a:solidFill>
                  <a:schemeClr val="dk1"/>
                </a:solidFill>
              </a:rPr>
              <a:t>Paper 3 - </a:t>
            </a:r>
            <a:r>
              <a:rPr b="1" lang="en-GB" sz="1000" u="sng">
                <a:solidFill>
                  <a:srgbClr val="1155CC"/>
                </a:solidFill>
              </a:rPr>
              <a:t>Philosophy and Ethics</a:t>
            </a:r>
            <a:r>
              <a:rPr b="1" lang="en-GB" sz="900" u="sng">
                <a:solidFill>
                  <a:schemeClr val="dk1"/>
                </a:solidFill>
              </a:rPr>
              <a:t> 50mins - 25%</a:t>
            </a:r>
            <a:endParaRPr b="1" sz="900" u="sng">
              <a:solidFill>
                <a:schemeClr val="dk1"/>
              </a:solidFill>
            </a:endParaRPr>
          </a:p>
          <a:p>
            <a:pPr indent="0" lvl="0" marL="0" rtl="0" algn="l">
              <a:lnSpc>
                <a:spcPct val="115000"/>
              </a:lnSpc>
              <a:spcBef>
                <a:spcPts val="0"/>
              </a:spcBef>
              <a:spcAft>
                <a:spcPts val="0"/>
              </a:spcAft>
              <a:buNone/>
            </a:pPr>
            <a:r>
              <a:rPr lang="en-GB" sz="900">
                <a:solidFill>
                  <a:srgbClr val="FF0000"/>
                </a:solidFill>
              </a:rPr>
              <a:t> </a:t>
            </a:r>
            <a:r>
              <a:rPr b="1" lang="en-GB" sz="900">
                <a:solidFill>
                  <a:srgbClr val="FF0000"/>
                </a:solidFill>
              </a:rPr>
              <a:t>Arguments for the existence of God</a:t>
            </a:r>
            <a:endParaRPr b="1" sz="900">
              <a:solidFill>
                <a:srgbClr val="FF0000"/>
              </a:solidFill>
            </a:endParaRPr>
          </a:p>
          <a:p>
            <a:pPr indent="0" lvl="0" marL="0" rtl="0" algn="l">
              <a:lnSpc>
                <a:spcPct val="115000"/>
              </a:lnSpc>
              <a:spcBef>
                <a:spcPts val="0"/>
              </a:spcBef>
              <a:spcAft>
                <a:spcPts val="0"/>
              </a:spcAft>
              <a:buNone/>
            </a:pPr>
            <a:r>
              <a:rPr lang="en-GB" sz="900">
                <a:solidFill>
                  <a:schemeClr val="dk1"/>
                </a:solidFill>
              </a:rPr>
              <a:t>Revelation as proof of the existence of God</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Visions</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Miracles as proof of the existence of God</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Catholic attitudes to religious experience</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The design argument</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The cosmological argument</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The problem of evil and suffering</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Solutions to the problem of evil and suffering</a:t>
            </a:r>
            <a:endParaRPr sz="900">
              <a:solidFill>
                <a:schemeClr val="dk1"/>
              </a:solidFill>
            </a:endParaRPr>
          </a:p>
          <a:p>
            <a:pPr indent="0" lvl="0" marL="0" rtl="0" algn="l">
              <a:lnSpc>
                <a:spcPct val="115000"/>
              </a:lnSpc>
              <a:spcBef>
                <a:spcPts val="0"/>
              </a:spcBef>
              <a:spcAft>
                <a:spcPts val="0"/>
              </a:spcAft>
              <a:buNone/>
            </a:pPr>
            <a:r>
              <a:t/>
            </a:r>
            <a:endParaRPr sz="900">
              <a:solidFill>
                <a:srgbClr val="FF0000"/>
              </a:solidFill>
            </a:endParaRPr>
          </a:p>
          <a:p>
            <a:pPr indent="0" lvl="0" marL="0" rtl="0" algn="l">
              <a:lnSpc>
                <a:spcPct val="115000"/>
              </a:lnSpc>
              <a:spcBef>
                <a:spcPts val="0"/>
              </a:spcBef>
              <a:spcAft>
                <a:spcPts val="0"/>
              </a:spcAft>
              <a:buNone/>
            </a:pPr>
            <a:r>
              <a:rPr b="1" lang="en-GB" sz="900">
                <a:solidFill>
                  <a:srgbClr val="FF0000"/>
                </a:solidFill>
              </a:rPr>
              <a:t>Religious Teachings on relationships and families in the twenty-first century</a:t>
            </a:r>
            <a:endParaRPr b="1" sz="900">
              <a:solidFill>
                <a:srgbClr val="FF0000"/>
              </a:solidFill>
            </a:endParaRPr>
          </a:p>
          <a:p>
            <a:pPr indent="0" lvl="0" marL="0" rtl="0" algn="l">
              <a:lnSpc>
                <a:spcPct val="115000"/>
              </a:lnSpc>
              <a:spcBef>
                <a:spcPts val="0"/>
              </a:spcBef>
              <a:spcAft>
                <a:spcPts val="0"/>
              </a:spcAft>
              <a:buNone/>
            </a:pPr>
            <a:r>
              <a:rPr lang="en-GB" sz="900">
                <a:solidFill>
                  <a:schemeClr val="dk1"/>
                </a:solidFill>
              </a:rPr>
              <a:t>Marriage</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Sexual relationships</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Families</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Support for the family in the local parish</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Contraception</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Divorce and remarriage</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Equality of men and women in the family</a:t>
            </a:r>
            <a:endParaRPr sz="900">
              <a:solidFill>
                <a:schemeClr val="dk1"/>
              </a:solidFill>
            </a:endParaRPr>
          </a:p>
          <a:p>
            <a:pPr indent="0" lvl="0" marL="0" rtl="0" algn="l">
              <a:lnSpc>
                <a:spcPct val="115000"/>
              </a:lnSpc>
              <a:spcBef>
                <a:spcPts val="0"/>
              </a:spcBef>
              <a:spcAft>
                <a:spcPts val="0"/>
              </a:spcAft>
              <a:buNone/>
            </a:pPr>
            <a:r>
              <a:rPr lang="en-GB" sz="900">
                <a:solidFill>
                  <a:schemeClr val="dk1"/>
                </a:solidFill>
              </a:rPr>
              <a:t>Gender prejudice and discrimination</a:t>
            </a:r>
            <a:endParaRPr sz="900">
              <a:solidFill>
                <a:schemeClr val="dk1"/>
              </a:solidFill>
            </a:endParaRPr>
          </a:p>
          <a:p>
            <a:pPr indent="0" lvl="0" marL="0" rtl="0" algn="l">
              <a:spcBef>
                <a:spcPts val="0"/>
              </a:spcBef>
              <a:spcAft>
                <a:spcPts val="0"/>
              </a:spcAft>
              <a:buNone/>
            </a:pPr>
            <a:r>
              <a:t/>
            </a:r>
            <a:endParaRPr sz="900">
              <a:solidFill>
                <a:schemeClr val="dk2"/>
              </a:solidFill>
            </a:endParaRPr>
          </a:p>
        </p:txBody>
      </p:sp>
      <p:sp>
        <p:nvSpPr>
          <p:cNvPr id="2204" name="Google Shape;2204;p114"/>
          <p:cNvSpPr txBox="1"/>
          <p:nvPr/>
        </p:nvSpPr>
        <p:spPr>
          <a:xfrm>
            <a:off x="3881128" y="4205625"/>
            <a:ext cx="4198500" cy="396600"/>
          </a:xfrm>
          <a:prstGeom prst="rect">
            <a:avLst/>
          </a:prstGeom>
          <a:gradFill>
            <a:gsLst>
              <a:gs pos="0">
                <a:srgbClr val="DFEAFB"/>
              </a:gs>
              <a:gs pos="100000">
                <a:srgbClr val="6E9CE7"/>
              </a:gs>
            </a:gsLst>
            <a:path path="circle">
              <a:fillToRect b="50%" l="50%" r="50%" t="50%"/>
            </a:path>
            <a:tileRect/>
          </a:gra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Edexcel A GCSE - RE Revision List</a:t>
            </a:r>
            <a:endParaRPr b="1" sz="1800">
              <a:solidFill>
                <a:schemeClr val="dk1"/>
              </a:solidFill>
            </a:endParaRPr>
          </a:p>
        </p:txBody>
      </p:sp>
      <p:pic>
        <p:nvPicPr>
          <p:cNvPr id="2205" name="Google Shape;2205;p114"/>
          <p:cNvPicPr preferRelativeResize="0"/>
          <p:nvPr/>
        </p:nvPicPr>
        <p:blipFill>
          <a:blip r:embed="rId3">
            <a:alphaModFix/>
          </a:blip>
          <a:stretch>
            <a:fillRect/>
          </a:stretch>
        </p:blipFill>
        <p:spPr>
          <a:xfrm>
            <a:off x="8152425" y="3851875"/>
            <a:ext cx="779365" cy="1104100"/>
          </a:xfrm>
          <a:prstGeom prst="rect">
            <a:avLst/>
          </a:prstGeom>
          <a:noFill/>
          <a:ln cap="flat" cmpd="sng" w="25400">
            <a:solidFill>
              <a:srgbClr val="000000"/>
            </a:solidFill>
            <a:prstDash val="solid"/>
            <a:miter lim="8000"/>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9" name="Shape 2209"/>
        <p:cNvGrpSpPr/>
        <p:nvPr/>
      </p:nvGrpSpPr>
      <p:grpSpPr>
        <a:xfrm>
          <a:off x="0" y="0"/>
          <a:ext cx="0" cy="0"/>
          <a:chOff x="0" y="0"/>
          <a:chExt cx="0" cy="0"/>
        </a:xfrm>
      </p:grpSpPr>
      <p:sp>
        <p:nvSpPr>
          <p:cNvPr id="2210" name="Google Shape;2210;p115"/>
          <p:cNvSpPr txBox="1"/>
          <p:nvPr/>
        </p:nvSpPr>
        <p:spPr>
          <a:xfrm>
            <a:off x="4132275" y="55050"/>
            <a:ext cx="3675300" cy="50334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u="sng"/>
              <a:t>Paper 1 - </a:t>
            </a:r>
            <a:r>
              <a:rPr b="1" lang="en-GB" sz="1100" u="sng">
                <a:solidFill>
                  <a:srgbClr val="1155CC"/>
                </a:solidFill>
              </a:rPr>
              <a:t>Catholic Christianity</a:t>
            </a:r>
            <a:r>
              <a:rPr b="1" lang="en-GB" sz="1000" u="sng"/>
              <a:t> - 1hr 45mins - 50%</a:t>
            </a:r>
            <a:endParaRPr b="1" sz="1000" u="sng"/>
          </a:p>
          <a:p>
            <a:pPr indent="0" lvl="0" marL="0" rtl="0" algn="l">
              <a:spcBef>
                <a:spcPts val="0"/>
              </a:spcBef>
              <a:spcAft>
                <a:spcPts val="0"/>
              </a:spcAft>
              <a:buNone/>
            </a:pPr>
            <a:r>
              <a:rPr b="1" lang="en-GB" sz="800">
                <a:solidFill>
                  <a:srgbClr val="FF0000"/>
                </a:solidFill>
              </a:rPr>
              <a:t>Beliefs &amp; Teachings</a:t>
            </a:r>
            <a:endParaRPr b="1" sz="800">
              <a:solidFill>
                <a:srgbClr val="FF0000"/>
              </a:solidFill>
            </a:endParaRPr>
          </a:p>
          <a:p>
            <a:pPr indent="0" lvl="0" marL="0" rtl="0" algn="l">
              <a:spcBef>
                <a:spcPts val="0"/>
              </a:spcBef>
              <a:spcAft>
                <a:spcPts val="0"/>
              </a:spcAft>
              <a:buNone/>
            </a:pPr>
            <a:r>
              <a:rPr lang="en-GB" sz="800"/>
              <a:t>Trinity</a:t>
            </a:r>
            <a:endParaRPr sz="800"/>
          </a:p>
          <a:p>
            <a:pPr indent="0" lvl="0" marL="0" rtl="0" algn="l">
              <a:spcBef>
                <a:spcPts val="0"/>
              </a:spcBef>
              <a:spcAft>
                <a:spcPts val="0"/>
              </a:spcAft>
              <a:buNone/>
            </a:pPr>
            <a:r>
              <a:rPr lang="en-GB" sz="800"/>
              <a:t>Biblical understandings of God as Trinity</a:t>
            </a:r>
            <a:endParaRPr sz="800"/>
          </a:p>
          <a:p>
            <a:pPr indent="0" lvl="0" marL="0" rtl="0" algn="l">
              <a:spcBef>
                <a:spcPts val="0"/>
              </a:spcBef>
              <a:spcAft>
                <a:spcPts val="0"/>
              </a:spcAft>
              <a:buNone/>
            </a:pPr>
            <a:r>
              <a:rPr lang="en-GB" sz="800"/>
              <a:t>Creation</a:t>
            </a:r>
            <a:endParaRPr sz="800"/>
          </a:p>
          <a:p>
            <a:pPr indent="0" lvl="0" marL="0" rtl="0" algn="l">
              <a:spcBef>
                <a:spcPts val="0"/>
              </a:spcBef>
              <a:spcAft>
                <a:spcPts val="0"/>
              </a:spcAft>
              <a:buNone/>
            </a:pPr>
            <a:r>
              <a:rPr lang="en-GB" sz="800"/>
              <a:t>The nature of humanity</a:t>
            </a:r>
            <a:endParaRPr sz="800"/>
          </a:p>
          <a:p>
            <a:pPr indent="0" lvl="0" marL="0" rtl="0" algn="l">
              <a:spcBef>
                <a:spcPts val="0"/>
              </a:spcBef>
              <a:spcAft>
                <a:spcPts val="0"/>
              </a:spcAft>
              <a:buNone/>
            </a:pPr>
            <a:r>
              <a:rPr lang="en-GB" sz="800"/>
              <a:t>The Incarnation</a:t>
            </a:r>
            <a:endParaRPr sz="800"/>
          </a:p>
          <a:p>
            <a:pPr indent="0" lvl="0" marL="0" rtl="0" algn="l">
              <a:spcBef>
                <a:spcPts val="0"/>
              </a:spcBef>
              <a:spcAft>
                <a:spcPts val="0"/>
              </a:spcAft>
              <a:buNone/>
            </a:pPr>
            <a:r>
              <a:rPr lang="en-GB" sz="800"/>
              <a:t>The events of the Paschal Mystery</a:t>
            </a:r>
            <a:endParaRPr sz="800"/>
          </a:p>
          <a:p>
            <a:pPr indent="0" lvl="0" marL="0" rtl="0" algn="l">
              <a:spcBef>
                <a:spcPts val="0"/>
              </a:spcBef>
              <a:spcAft>
                <a:spcPts val="0"/>
              </a:spcAft>
              <a:buNone/>
            </a:pPr>
            <a:r>
              <a:rPr lang="en-GB" sz="800"/>
              <a:t>The nature of salvation and grace Eschatology</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b="1" lang="en-GB" sz="800">
                <a:solidFill>
                  <a:srgbClr val="FF0000"/>
                </a:solidFill>
              </a:rPr>
              <a:t>Practices</a:t>
            </a:r>
            <a:endParaRPr b="1" sz="800">
              <a:solidFill>
                <a:srgbClr val="FF0000"/>
              </a:solidFill>
            </a:endParaRPr>
          </a:p>
          <a:p>
            <a:pPr indent="0" lvl="0" marL="0" rtl="0" algn="l">
              <a:spcBef>
                <a:spcPts val="0"/>
              </a:spcBef>
              <a:spcAft>
                <a:spcPts val="0"/>
              </a:spcAft>
              <a:buNone/>
            </a:pPr>
            <a:r>
              <a:rPr lang="en-GB" sz="800"/>
              <a:t>The Sacramental Nature of Reality</a:t>
            </a:r>
            <a:endParaRPr sz="800"/>
          </a:p>
          <a:p>
            <a:pPr indent="0" lvl="0" marL="0" rtl="0" algn="l">
              <a:spcBef>
                <a:spcPts val="0"/>
              </a:spcBef>
              <a:spcAft>
                <a:spcPts val="0"/>
              </a:spcAft>
              <a:buNone/>
            </a:pPr>
            <a:r>
              <a:rPr lang="en-GB" sz="800"/>
              <a:t>Catholic liturgical worship</a:t>
            </a:r>
            <a:endParaRPr sz="800"/>
          </a:p>
          <a:p>
            <a:pPr indent="0" lvl="0" marL="0" rtl="0" algn="l">
              <a:spcBef>
                <a:spcPts val="0"/>
              </a:spcBef>
              <a:spcAft>
                <a:spcPts val="0"/>
              </a:spcAft>
              <a:buNone/>
            </a:pPr>
            <a:r>
              <a:rPr lang="en-GB" sz="800"/>
              <a:t>The Catholic funeral rite</a:t>
            </a:r>
            <a:endParaRPr sz="800"/>
          </a:p>
          <a:p>
            <a:pPr indent="0" lvl="0" marL="0" rtl="0" algn="l">
              <a:spcBef>
                <a:spcPts val="0"/>
              </a:spcBef>
              <a:spcAft>
                <a:spcPts val="0"/>
              </a:spcAft>
              <a:buNone/>
            </a:pPr>
            <a:r>
              <a:rPr lang="en-GB" sz="800"/>
              <a:t>Prayer</a:t>
            </a:r>
            <a:endParaRPr sz="800"/>
          </a:p>
          <a:p>
            <a:pPr indent="0" lvl="0" marL="0" rtl="0" algn="l">
              <a:spcBef>
                <a:spcPts val="0"/>
              </a:spcBef>
              <a:spcAft>
                <a:spcPts val="0"/>
              </a:spcAft>
              <a:buNone/>
            </a:pPr>
            <a:r>
              <a:rPr lang="en-GB" sz="800"/>
              <a:t>Forms of popular piety</a:t>
            </a:r>
            <a:endParaRPr sz="800"/>
          </a:p>
          <a:p>
            <a:pPr indent="0" lvl="0" marL="0" rtl="0" algn="l">
              <a:spcBef>
                <a:spcPts val="0"/>
              </a:spcBef>
              <a:spcAft>
                <a:spcPts val="0"/>
              </a:spcAft>
              <a:buNone/>
            </a:pPr>
            <a:r>
              <a:rPr lang="en-GB" sz="800"/>
              <a:t>Pilgrimage</a:t>
            </a:r>
            <a:endParaRPr sz="800"/>
          </a:p>
          <a:p>
            <a:pPr indent="0" lvl="0" marL="0" rtl="0" algn="l">
              <a:spcBef>
                <a:spcPts val="0"/>
              </a:spcBef>
              <a:spcAft>
                <a:spcPts val="0"/>
              </a:spcAft>
              <a:buNone/>
            </a:pPr>
            <a:r>
              <a:rPr lang="en-GB" sz="800"/>
              <a:t>Catholic Social Teaching</a:t>
            </a:r>
            <a:endParaRPr sz="800"/>
          </a:p>
          <a:p>
            <a:pPr indent="0" lvl="0" marL="0" rtl="0" algn="l">
              <a:spcBef>
                <a:spcPts val="0"/>
              </a:spcBef>
              <a:spcAft>
                <a:spcPts val="0"/>
              </a:spcAft>
              <a:buNone/>
            </a:pPr>
            <a:r>
              <a:rPr lang="en-GB" sz="800"/>
              <a:t>Catholic mission and evangelism</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b="1" lang="en-GB" sz="800">
                <a:solidFill>
                  <a:srgbClr val="FF0000"/>
                </a:solidFill>
              </a:rPr>
              <a:t>Sources of Wisdom &amp; Authority</a:t>
            </a:r>
            <a:endParaRPr b="1" sz="800">
              <a:solidFill>
                <a:srgbClr val="FF0000"/>
              </a:solidFill>
            </a:endParaRPr>
          </a:p>
          <a:p>
            <a:pPr indent="0" lvl="0" marL="0" rtl="0" algn="l">
              <a:spcBef>
                <a:spcPts val="0"/>
              </a:spcBef>
              <a:spcAft>
                <a:spcPts val="0"/>
              </a:spcAft>
              <a:buNone/>
            </a:pPr>
            <a:r>
              <a:rPr lang="en-GB" sz="800"/>
              <a:t>The Bible</a:t>
            </a:r>
            <a:endParaRPr sz="800"/>
          </a:p>
          <a:p>
            <a:pPr indent="0" lvl="0" marL="0" rtl="0" algn="l">
              <a:spcBef>
                <a:spcPts val="0"/>
              </a:spcBef>
              <a:spcAft>
                <a:spcPts val="0"/>
              </a:spcAft>
              <a:buNone/>
            </a:pPr>
            <a:r>
              <a:rPr lang="en-GB" sz="800"/>
              <a:t>Interpretation of the Bible</a:t>
            </a:r>
            <a:endParaRPr sz="800"/>
          </a:p>
          <a:p>
            <a:pPr indent="0" lvl="0" marL="0" rtl="0" algn="l">
              <a:spcBef>
                <a:spcPts val="0"/>
              </a:spcBef>
              <a:spcAft>
                <a:spcPts val="0"/>
              </a:spcAft>
              <a:buNone/>
            </a:pPr>
            <a:r>
              <a:rPr lang="en-GB" sz="800"/>
              <a:t>Scripture, tradition and the magisterium</a:t>
            </a:r>
            <a:endParaRPr sz="800"/>
          </a:p>
          <a:p>
            <a:pPr indent="0" lvl="0" marL="0" rtl="0" algn="l">
              <a:spcBef>
                <a:spcPts val="0"/>
              </a:spcBef>
              <a:spcAft>
                <a:spcPts val="0"/>
              </a:spcAft>
              <a:buNone/>
            </a:pPr>
            <a:r>
              <a:rPr lang="en-GB" sz="800"/>
              <a:t>The Second Vatican Council</a:t>
            </a:r>
            <a:endParaRPr sz="800"/>
          </a:p>
          <a:p>
            <a:pPr indent="0" lvl="0" marL="0" rtl="0" algn="l">
              <a:spcBef>
                <a:spcPts val="0"/>
              </a:spcBef>
              <a:spcAft>
                <a:spcPts val="0"/>
              </a:spcAft>
              <a:buNone/>
            </a:pPr>
            <a:r>
              <a:rPr lang="en-GB" sz="800"/>
              <a:t>The Church as the Body of Christ and the People of God</a:t>
            </a:r>
            <a:endParaRPr sz="800"/>
          </a:p>
          <a:p>
            <a:pPr indent="0" lvl="0" marL="0" rtl="0" algn="l">
              <a:spcBef>
                <a:spcPts val="0"/>
              </a:spcBef>
              <a:spcAft>
                <a:spcPts val="0"/>
              </a:spcAft>
              <a:buNone/>
            </a:pPr>
            <a:r>
              <a:rPr lang="en-GB" sz="800"/>
              <a:t>The four marks of the Church</a:t>
            </a:r>
            <a:endParaRPr sz="800"/>
          </a:p>
          <a:p>
            <a:pPr indent="0" lvl="0" marL="0" rtl="0" algn="l">
              <a:spcBef>
                <a:spcPts val="0"/>
              </a:spcBef>
              <a:spcAft>
                <a:spcPts val="0"/>
              </a:spcAft>
              <a:buNone/>
            </a:pPr>
            <a:r>
              <a:rPr lang="en-GB" sz="800"/>
              <a:t>Mary as a model of the Church</a:t>
            </a:r>
            <a:endParaRPr sz="800"/>
          </a:p>
          <a:p>
            <a:pPr indent="0" lvl="0" marL="0" rtl="0" algn="l">
              <a:spcBef>
                <a:spcPts val="0"/>
              </a:spcBef>
              <a:spcAft>
                <a:spcPts val="0"/>
              </a:spcAft>
              <a:buNone/>
            </a:pPr>
            <a:r>
              <a:rPr lang="en-GB" sz="800"/>
              <a:t>Sources of personal and ethical decision-making</a:t>
            </a:r>
            <a:endParaRPr sz="800"/>
          </a:p>
          <a:p>
            <a:pPr indent="0" lvl="0" marL="0" rtl="0" algn="l">
              <a:spcBef>
                <a:spcPts val="0"/>
              </a:spcBef>
              <a:spcAft>
                <a:spcPts val="0"/>
              </a:spcAft>
              <a:buNone/>
            </a:pPr>
            <a:r>
              <a:t/>
            </a:r>
            <a:endParaRPr b="1" sz="800">
              <a:solidFill>
                <a:srgbClr val="FF0000"/>
              </a:solidFill>
            </a:endParaRPr>
          </a:p>
          <a:p>
            <a:pPr indent="0" lvl="0" marL="0" rtl="0" algn="l">
              <a:spcBef>
                <a:spcPts val="0"/>
              </a:spcBef>
              <a:spcAft>
                <a:spcPts val="0"/>
              </a:spcAft>
              <a:buNone/>
            </a:pPr>
            <a:r>
              <a:rPr b="1" lang="en-GB" sz="800">
                <a:solidFill>
                  <a:srgbClr val="FF0000"/>
                </a:solidFill>
              </a:rPr>
              <a:t>Forms of Expression and Ways of Life</a:t>
            </a:r>
            <a:endParaRPr b="1" sz="800">
              <a:solidFill>
                <a:srgbClr val="FF0000"/>
              </a:solidFill>
            </a:endParaRPr>
          </a:p>
          <a:p>
            <a:pPr indent="0" lvl="0" marL="0" rtl="0" algn="l">
              <a:spcBef>
                <a:spcPts val="0"/>
              </a:spcBef>
              <a:spcAft>
                <a:spcPts val="0"/>
              </a:spcAft>
              <a:buNone/>
            </a:pPr>
            <a:r>
              <a:rPr lang="en-GB" sz="800"/>
              <a:t>The architecture, design and decoration of the Catholic Church</a:t>
            </a:r>
            <a:endParaRPr sz="800"/>
          </a:p>
          <a:p>
            <a:pPr indent="0" lvl="0" marL="0" rtl="0" algn="l">
              <a:spcBef>
                <a:spcPts val="0"/>
              </a:spcBef>
              <a:spcAft>
                <a:spcPts val="0"/>
              </a:spcAft>
              <a:buNone/>
            </a:pPr>
            <a:r>
              <a:rPr lang="en-GB" sz="800"/>
              <a:t>The different internal features of a Catholic Church</a:t>
            </a:r>
            <a:endParaRPr sz="800"/>
          </a:p>
          <a:p>
            <a:pPr indent="0" lvl="0" marL="0" rtl="0" algn="l">
              <a:spcBef>
                <a:spcPts val="0"/>
              </a:spcBef>
              <a:spcAft>
                <a:spcPts val="0"/>
              </a:spcAft>
              <a:buNone/>
            </a:pPr>
            <a:r>
              <a:rPr lang="en-GB" sz="800"/>
              <a:t>The meaning and significance of Sacred Objects within Catholicism</a:t>
            </a:r>
            <a:endParaRPr sz="800"/>
          </a:p>
          <a:p>
            <a:pPr indent="0" lvl="0" marL="0" rtl="0" algn="l">
              <a:spcBef>
                <a:spcPts val="0"/>
              </a:spcBef>
              <a:spcAft>
                <a:spcPts val="0"/>
              </a:spcAft>
              <a:buNone/>
            </a:pPr>
            <a:r>
              <a:rPr lang="en-GB" sz="800"/>
              <a:t>The meaning and significance of paintings, frescoes and drawings</a:t>
            </a:r>
            <a:endParaRPr sz="800"/>
          </a:p>
          <a:p>
            <a:pPr indent="0" lvl="0" marL="0" rtl="0" algn="l">
              <a:spcBef>
                <a:spcPts val="0"/>
              </a:spcBef>
              <a:spcAft>
                <a:spcPts val="0"/>
              </a:spcAft>
              <a:buNone/>
            </a:pPr>
            <a:r>
              <a:rPr lang="en-GB" sz="800"/>
              <a:t>The meaning and significance of sculptures and statues</a:t>
            </a:r>
            <a:endParaRPr sz="800"/>
          </a:p>
          <a:p>
            <a:pPr indent="0" lvl="0" marL="0" rtl="0" algn="l">
              <a:spcBef>
                <a:spcPts val="0"/>
              </a:spcBef>
              <a:spcAft>
                <a:spcPts val="0"/>
              </a:spcAft>
              <a:buNone/>
            </a:pPr>
            <a:r>
              <a:rPr lang="en-GB" sz="800"/>
              <a:t>The purpose and use of symbolism and imagery in religious art</a:t>
            </a:r>
            <a:endParaRPr sz="800"/>
          </a:p>
          <a:p>
            <a:pPr indent="0" lvl="0" marL="0" rtl="0" algn="l">
              <a:spcBef>
                <a:spcPts val="0"/>
              </a:spcBef>
              <a:spcAft>
                <a:spcPts val="0"/>
              </a:spcAft>
              <a:buNone/>
            </a:pPr>
            <a:r>
              <a:rPr lang="en-GB" sz="800"/>
              <a:t>The meaning and significance of drama, mystery plays and passion plays</a:t>
            </a:r>
            <a:endParaRPr sz="800"/>
          </a:p>
          <a:p>
            <a:pPr indent="0" lvl="0" marL="0" rtl="0" algn="l">
              <a:spcBef>
                <a:spcPts val="0"/>
              </a:spcBef>
              <a:spcAft>
                <a:spcPts val="0"/>
              </a:spcAft>
              <a:buNone/>
            </a:pPr>
            <a:r>
              <a:rPr lang="en-GB" sz="800"/>
              <a:t>The nature and use of traditional and contemporary styles of music in worship</a:t>
            </a:r>
            <a:endParaRPr sz="800"/>
          </a:p>
        </p:txBody>
      </p:sp>
      <p:sp>
        <p:nvSpPr>
          <p:cNvPr id="2211" name="Google Shape;2211;p115"/>
          <p:cNvSpPr txBox="1"/>
          <p:nvPr/>
        </p:nvSpPr>
        <p:spPr>
          <a:xfrm>
            <a:off x="450775" y="938550"/>
            <a:ext cx="3340500" cy="25197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2800" u="sng">
                <a:solidFill>
                  <a:schemeClr val="dk1"/>
                </a:solidFill>
                <a:latin typeface="Barlow Light"/>
                <a:ea typeface="Barlow Light"/>
                <a:cs typeface="Barlow Light"/>
                <a:sym typeface="Barlow Light"/>
              </a:rPr>
              <a:t>Year 10 </a:t>
            </a:r>
            <a:r>
              <a:rPr lang="en-GB" sz="2800" u="sng">
                <a:solidFill>
                  <a:schemeClr val="dk1"/>
                </a:solidFill>
                <a:latin typeface="Barlow Light"/>
                <a:ea typeface="Barlow Light"/>
                <a:cs typeface="Barlow Light"/>
                <a:sym typeface="Barlow Light"/>
              </a:rPr>
              <a:t>Trial</a:t>
            </a:r>
            <a:r>
              <a:rPr lang="en-GB" sz="2800" u="sng">
                <a:solidFill>
                  <a:schemeClr val="dk1"/>
                </a:solidFill>
                <a:latin typeface="Barlow Light"/>
                <a:ea typeface="Barlow Light"/>
                <a:cs typeface="Barlow Light"/>
                <a:sym typeface="Barlow Light"/>
              </a:rPr>
              <a:t> Exam</a:t>
            </a:r>
            <a:endParaRPr sz="2800" u="sng">
              <a:solidFill>
                <a:schemeClr val="dk1"/>
              </a:solidFill>
              <a:latin typeface="Barlow Light"/>
              <a:ea typeface="Barlow Light"/>
              <a:cs typeface="Barlow Light"/>
              <a:sym typeface="Barlow Light"/>
            </a:endParaRPr>
          </a:p>
          <a:p>
            <a:pPr indent="0" lvl="0" marL="0" rtl="0" algn="ctr">
              <a:spcBef>
                <a:spcPts val="0"/>
              </a:spcBef>
              <a:spcAft>
                <a:spcPts val="0"/>
              </a:spcAft>
              <a:buNone/>
            </a:pPr>
            <a:r>
              <a:rPr b="1" lang="en-GB" sz="2800">
                <a:solidFill>
                  <a:schemeClr val="dk1"/>
                </a:solidFill>
                <a:latin typeface="Barlow"/>
                <a:ea typeface="Barlow"/>
                <a:cs typeface="Barlow"/>
                <a:sym typeface="Barlow"/>
              </a:rPr>
              <a:t>ONLY</a:t>
            </a:r>
            <a:r>
              <a:rPr lang="en-GB" sz="2800">
                <a:solidFill>
                  <a:schemeClr val="dk1"/>
                </a:solidFill>
                <a:latin typeface="Barlow Light"/>
                <a:ea typeface="Barlow Light"/>
                <a:cs typeface="Barlow Light"/>
                <a:sym typeface="Barlow Light"/>
              </a:rPr>
              <a:t> doing the Catholic Christianity Paper</a:t>
            </a:r>
            <a:endParaRPr sz="28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GB" sz="2800">
                <a:solidFill>
                  <a:schemeClr val="dk1"/>
                </a:solidFill>
                <a:latin typeface="Barlow Light"/>
                <a:ea typeface="Barlow Light"/>
                <a:cs typeface="Barlow Light"/>
                <a:sym typeface="Barlow Light"/>
              </a:rPr>
              <a:t>1hr 45mins</a:t>
            </a:r>
            <a:endParaRPr sz="2800">
              <a:solidFill>
                <a:schemeClr val="dk1"/>
              </a:solidFill>
              <a:latin typeface="Barlow Light"/>
              <a:ea typeface="Barlow Light"/>
              <a:cs typeface="Barlow Light"/>
              <a:sym typeface="Barlow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5" name="Shape 2215"/>
        <p:cNvGrpSpPr/>
        <p:nvPr/>
      </p:nvGrpSpPr>
      <p:grpSpPr>
        <a:xfrm>
          <a:off x="0" y="0"/>
          <a:ext cx="0" cy="0"/>
          <a:chOff x="0" y="0"/>
          <a:chExt cx="0" cy="0"/>
        </a:xfrm>
      </p:grpSpPr>
      <p:pic>
        <p:nvPicPr>
          <p:cNvPr id="2216" name="Google Shape;2216;p116"/>
          <p:cNvPicPr preferRelativeResize="0"/>
          <p:nvPr/>
        </p:nvPicPr>
        <p:blipFill>
          <a:blip r:embed="rId3">
            <a:alphaModFix/>
          </a:blip>
          <a:stretch>
            <a:fillRect/>
          </a:stretch>
        </p:blipFill>
        <p:spPr>
          <a:xfrm>
            <a:off x="4433299" y="81175"/>
            <a:ext cx="3175999" cy="4234675"/>
          </a:xfrm>
          <a:prstGeom prst="rect">
            <a:avLst/>
          </a:prstGeom>
          <a:noFill/>
          <a:ln>
            <a:noFill/>
          </a:ln>
        </p:spPr>
      </p:pic>
      <p:sp>
        <p:nvSpPr>
          <p:cNvPr id="2217" name="Google Shape;2217;p116"/>
          <p:cNvSpPr txBox="1"/>
          <p:nvPr/>
        </p:nvSpPr>
        <p:spPr>
          <a:xfrm>
            <a:off x="473900" y="1273750"/>
            <a:ext cx="3594600" cy="12021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800">
                <a:solidFill>
                  <a:schemeClr val="dk1"/>
                </a:solidFill>
                <a:latin typeface="Barlow Light"/>
                <a:ea typeface="Barlow Light"/>
                <a:cs typeface="Barlow Light"/>
                <a:sym typeface="Barlow Light"/>
              </a:rPr>
              <a:t>Checklist against each topic</a:t>
            </a:r>
            <a:endParaRPr sz="2800">
              <a:solidFill>
                <a:schemeClr val="dk1"/>
              </a:solidFill>
              <a:latin typeface="Barlow Light"/>
              <a:ea typeface="Barlow Light"/>
              <a:cs typeface="Barlow Light"/>
              <a:sym typeface="Barlow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1" name="Shape 2221"/>
        <p:cNvGrpSpPr/>
        <p:nvPr/>
      </p:nvGrpSpPr>
      <p:grpSpPr>
        <a:xfrm>
          <a:off x="0" y="0"/>
          <a:ext cx="0" cy="0"/>
          <a:chOff x="0" y="0"/>
          <a:chExt cx="0" cy="0"/>
        </a:xfrm>
      </p:grpSpPr>
      <p:sp>
        <p:nvSpPr>
          <p:cNvPr id="2222" name="Google Shape;2222;p117"/>
          <p:cNvSpPr txBox="1"/>
          <p:nvPr>
            <p:ph type="title"/>
          </p:nvPr>
        </p:nvSpPr>
        <p:spPr>
          <a:xfrm>
            <a:off x="0" y="48550"/>
            <a:ext cx="9144000" cy="855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Catholic </a:t>
            </a:r>
            <a:r>
              <a:rPr lang="en-GB"/>
              <a:t>Christianity</a:t>
            </a:r>
            <a:r>
              <a:rPr lang="en-GB"/>
              <a:t> Revision Booklet</a:t>
            </a:r>
            <a:endParaRPr/>
          </a:p>
        </p:txBody>
      </p:sp>
      <p:pic>
        <p:nvPicPr>
          <p:cNvPr id="2223" name="Google Shape;2223;p117"/>
          <p:cNvPicPr preferRelativeResize="0"/>
          <p:nvPr/>
        </p:nvPicPr>
        <p:blipFill rotWithShape="1">
          <a:blip r:embed="rId3">
            <a:alphaModFix/>
          </a:blip>
          <a:srcRect b="0" l="8139" r="10554" t="10370"/>
          <a:stretch/>
        </p:blipFill>
        <p:spPr>
          <a:xfrm rot="-5400000">
            <a:off x="2707052" y="213835"/>
            <a:ext cx="3208474" cy="4715827"/>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7" name="Shape 2227"/>
        <p:cNvGrpSpPr/>
        <p:nvPr/>
      </p:nvGrpSpPr>
      <p:grpSpPr>
        <a:xfrm>
          <a:off x="0" y="0"/>
          <a:ext cx="0" cy="0"/>
          <a:chOff x="0" y="0"/>
          <a:chExt cx="0" cy="0"/>
        </a:xfrm>
      </p:grpSpPr>
      <p:sp>
        <p:nvSpPr>
          <p:cNvPr id="2228" name="Google Shape;2228;p118"/>
          <p:cNvSpPr txBox="1"/>
          <p:nvPr>
            <p:ph type="title"/>
          </p:nvPr>
        </p:nvSpPr>
        <p:spPr>
          <a:xfrm>
            <a:off x="249325" y="538175"/>
            <a:ext cx="5229300" cy="36483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u="sng"/>
              <a:t>Each of the 4 sections of the paper are broken down into key revision notes</a:t>
            </a:r>
            <a:r>
              <a:rPr lang="en-GB"/>
              <a:t>;</a:t>
            </a:r>
            <a:endParaRPr sz="1400"/>
          </a:p>
          <a:p>
            <a:pPr indent="0" lvl="0" marL="0" rtl="0" algn="ctr">
              <a:spcBef>
                <a:spcPts val="0"/>
              </a:spcBef>
              <a:spcAft>
                <a:spcPts val="0"/>
              </a:spcAft>
              <a:buNone/>
            </a:pPr>
            <a:r>
              <a:t/>
            </a:r>
            <a:endParaRPr sz="1400"/>
          </a:p>
          <a:p>
            <a:pPr indent="-342900" lvl="0" marL="457200" rtl="0" algn="l">
              <a:spcBef>
                <a:spcPts val="0"/>
              </a:spcBef>
              <a:spcAft>
                <a:spcPts val="0"/>
              </a:spcAft>
              <a:buSzPts val="1800"/>
              <a:buChar char="-"/>
            </a:pPr>
            <a:r>
              <a:rPr lang="en-GB" sz="1800"/>
              <a:t>Beliefs and Teachings</a:t>
            </a:r>
            <a:endParaRPr sz="1800"/>
          </a:p>
          <a:p>
            <a:pPr indent="-342900" lvl="0" marL="457200" rtl="0" algn="l">
              <a:spcBef>
                <a:spcPts val="0"/>
              </a:spcBef>
              <a:spcAft>
                <a:spcPts val="0"/>
              </a:spcAft>
              <a:buSzPts val="1800"/>
              <a:buChar char="-"/>
            </a:pPr>
            <a:r>
              <a:rPr lang="en-GB" sz="1800"/>
              <a:t>Practices</a:t>
            </a:r>
            <a:endParaRPr sz="1800"/>
          </a:p>
          <a:p>
            <a:pPr indent="-342900" lvl="0" marL="457200" rtl="0" algn="l">
              <a:spcBef>
                <a:spcPts val="0"/>
              </a:spcBef>
              <a:spcAft>
                <a:spcPts val="0"/>
              </a:spcAft>
              <a:buSzPts val="1800"/>
              <a:buChar char="-"/>
            </a:pPr>
            <a:r>
              <a:rPr lang="en-GB" sz="1800"/>
              <a:t>Sources of Wisdom and Authority</a:t>
            </a:r>
            <a:endParaRPr sz="1800"/>
          </a:p>
          <a:p>
            <a:pPr indent="-342900" lvl="0" marL="457200" rtl="0" algn="l">
              <a:spcBef>
                <a:spcPts val="0"/>
              </a:spcBef>
              <a:spcAft>
                <a:spcPts val="0"/>
              </a:spcAft>
              <a:buSzPts val="1800"/>
              <a:buChar char="-"/>
            </a:pPr>
            <a:r>
              <a:rPr lang="en-GB" sz="1800"/>
              <a:t>Forms of Expression and Ways of Life</a:t>
            </a:r>
            <a:endParaRPr sz="1800"/>
          </a:p>
          <a:p>
            <a:pPr indent="0" lvl="0" marL="0" rtl="0" algn="ctr">
              <a:spcBef>
                <a:spcPts val="0"/>
              </a:spcBef>
              <a:spcAft>
                <a:spcPts val="0"/>
              </a:spcAft>
              <a:buNone/>
            </a:pPr>
            <a:r>
              <a:t/>
            </a:r>
            <a:endParaRPr/>
          </a:p>
        </p:txBody>
      </p:sp>
      <p:pic>
        <p:nvPicPr>
          <p:cNvPr id="2229" name="Google Shape;2229;p118"/>
          <p:cNvPicPr preferRelativeResize="0"/>
          <p:nvPr/>
        </p:nvPicPr>
        <p:blipFill rotWithShape="1">
          <a:blip r:embed="rId3">
            <a:alphaModFix/>
          </a:blip>
          <a:srcRect b="8038" l="0" r="0" t="3732"/>
          <a:stretch/>
        </p:blipFill>
        <p:spPr>
          <a:xfrm>
            <a:off x="5628950" y="314400"/>
            <a:ext cx="3291602" cy="3872077"/>
          </a:xfrm>
          <a:prstGeom prst="rect">
            <a:avLst/>
          </a:prstGeom>
          <a:noFill/>
          <a:ln cap="flat" cmpd="sng" w="28575">
            <a:solidFill>
              <a:schemeClr val="lt1"/>
            </a:solidFill>
            <a:prstDash val="solid"/>
            <a:round/>
            <a:headEnd len="sm" w="sm" type="none"/>
            <a:tailEnd len="sm" w="sm" type="none"/>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3" name="Shape 2233"/>
        <p:cNvGrpSpPr/>
        <p:nvPr/>
      </p:nvGrpSpPr>
      <p:grpSpPr>
        <a:xfrm>
          <a:off x="0" y="0"/>
          <a:ext cx="0" cy="0"/>
          <a:chOff x="0" y="0"/>
          <a:chExt cx="0" cy="0"/>
        </a:xfrm>
      </p:grpSpPr>
      <p:sp>
        <p:nvSpPr>
          <p:cNvPr id="2234" name="Google Shape;2234;p119"/>
          <p:cNvSpPr txBox="1"/>
          <p:nvPr>
            <p:ph type="title"/>
          </p:nvPr>
        </p:nvSpPr>
        <p:spPr>
          <a:xfrm>
            <a:off x="4230400" y="117900"/>
            <a:ext cx="46890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Key Quotes</a:t>
            </a:r>
            <a:endParaRPr/>
          </a:p>
        </p:txBody>
      </p:sp>
      <p:pic>
        <p:nvPicPr>
          <p:cNvPr id="2235" name="Google Shape;2235;p119"/>
          <p:cNvPicPr preferRelativeResize="0"/>
          <p:nvPr/>
        </p:nvPicPr>
        <p:blipFill rotWithShape="1">
          <a:blip r:embed="rId3">
            <a:alphaModFix/>
          </a:blip>
          <a:srcRect b="12514" l="35389" r="36886" t="22446"/>
          <a:stretch/>
        </p:blipFill>
        <p:spPr>
          <a:xfrm>
            <a:off x="901550" y="117900"/>
            <a:ext cx="3127027" cy="4126351"/>
          </a:xfrm>
          <a:prstGeom prst="rect">
            <a:avLst/>
          </a:prstGeom>
          <a:noFill/>
          <a:ln>
            <a:noFill/>
          </a:ln>
        </p:spPr>
      </p:pic>
      <p:pic>
        <p:nvPicPr>
          <p:cNvPr id="2236" name="Google Shape;2236;p119"/>
          <p:cNvPicPr preferRelativeResize="0"/>
          <p:nvPr/>
        </p:nvPicPr>
        <p:blipFill rotWithShape="1">
          <a:blip r:embed="rId4">
            <a:alphaModFix/>
          </a:blip>
          <a:srcRect b="5114" l="22413" r="16796" t="18904"/>
          <a:stretch/>
        </p:blipFill>
        <p:spPr>
          <a:xfrm>
            <a:off x="4263762" y="916338"/>
            <a:ext cx="4622275" cy="3310824"/>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0" name="Shape 2240"/>
        <p:cNvGrpSpPr/>
        <p:nvPr/>
      </p:nvGrpSpPr>
      <p:grpSpPr>
        <a:xfrm>
          <a:off x="0" y="0"/>
          <a:ext cx="0" cy="0"/>
          <a:chOff x="0" y="0"/>
          <a:chExt cx="0" cy="0"/>
        </a:xfrm>
      </p:grpSpPr>
      <p:sp>
        <p:nvSpPr>
          <p:cNvPr id="2241" name="Google Shape;2241;p120"/>
          <p:cNvSpPr txBox="1"/>
          <p:nvPr>
            <p:ph type="title"/>
          </p:nvPr>
        </p:nvSpPr>
        <p:spPr>
          <a:xfrm>
            <a:off x="577925" y="211300"/>
            <a:ext cx="7929000" cy="6537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a:t>Exam Question Booklets</a:t>
            </a:r>
            <a:endParaRPr/>
          </a:p>
        </p:txBody>
      </p:sp>
      <p:pic>
        <p:nvPicPr>
          <p:cNvPr id="2242" name="Google Shape;2242;p120"/>
          <p:cNvPicPr preferRelativeResize="0"/>
          <p:nvPr/>
        </p:nvPicPr>
        <p:blipFill rotWithShape="1">
          <a:blip r:embed="rId3">
            <a:alphaModFix/>
          </a:blip>
          <a:srcRect b="3204" l="3103" r="3718" t="0"/>
          <a:stretch/>
        </p:blipFill>
        <p:spPr>
          <a:xfrm rot="-5400000">
            <a:off x="2774376" y="430349"/>
            <a:ext cx="3207775" cy="4443177"/>
          </a:xfrm>
          <a:prstGeom prst="rect">
            <a:avLst/>
          </a:prstGeom>
          <a:noFill/>
          <a:ln cap="flat" cmpd="sng" w="28575">
            <a:solidFill>
              <a:schemeClr val="lt1"/>
            </a:solidFill>
            <a:prstDash val="solid"/>
            <a:round/>
            <a:headEnd len="sm" w="sm" type="none"/>
            <a:tailEnd len="sm" w="sm" type="none"/>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6" name="Shape 2246"/>
        <p:cNvGrpSpPr/>
        <p:nvPr/>
      </p:nvGrpSpPr>
      <p:grpSpPr>
        <a:xfrm>
          <a:off x="0" y="0"/>
          <a:ext cx="0" cy="0"/>
          <a:chOff x="0" y="0"/>
          <a:chExt cx="0" cy="0"/>
        </a:xfrm>
      </p:grpSpPr>
      <p:sp>
        <p:nvSpPr>
          <p:cNvPr id="2247" name="Google Shape;2247;p121"/>
          <p:cNvSpPr txBox="1"/>
          <p:nvPr>
            <p:ph type="title"/>
          </p:nvPr>
        </p:nvSpPr>
        <p:spPr>
          <a:xfrm>
            <a:off x="214675" y="904363"/>
            <a:ext cx="4455000" cy="20217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a:t>The booklet covers every exam question that has been asked</a:t>
            </a:r>
            <a:endParaRPr/>
          </a:p>
          <a:p>
            <a:pPr indent="0" lvl="0" marL="0" rtl="0" algn="ctr">
              <a:spcBef>
                <a:spcPts val="0"/>
              </a:spcBef>
              <a:spcAft>
                <a:spcPts val="0"/>
              </a:spcAft>
              <a:buNone/>
            </a:pPr>
            <a:r>
              <a:rPr lang="en-GB"/>
              <a:t>2018 - 2025 </a:t>
            </a:r>
            <a:endParaRPr/>
          </a:p>
        </p:txBody>
      </p:sp>
      <p:pic>
        <p:nvPicPr>
          <p:cNvPr id="2248" name="Google Shape;2248;p121"/>
          <p:cNvPicPr preferRelativeResize="0"/>
          <p:nvPr/>
        </p:nvPicPr>
        <p:blipFill rotWithShape="1">
          <a:blip r:embed="rId3">
            <a:alphaModFix/>
          </a:blip>
          <a:srcRect b="9042" l="0" r="9182" t="2829"/>
          <a:stretch/>
        </p:blipFill>
        <p:spPr>
          <a:xfrm>
            <a:off x="4935525" y="36900"/>
            <a:ext cx="3859227" cy="4993326"/>
          </a:xfrm>
          <a:prstGeom prst="rect">
            <a:avLst/>
          </a:prstGeom>
          <a:noFill/>
          <a:ln cap="flat" cmpd="sng" w="28575">
            <a:solidFill>
              <a:schemeClr val="lt1"/>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sp>
        <p:nvSpPr>
          <p:cNvPr id="2253" name="Google Shape;2253;p122"/>
          <p:cNvSpPr txBox="1"/>
          <p:nvPr>
            <p:ph type="title"/>
          </p:nvPr>
        </p:nvSpPr>
        <p:spPr>
          <a:xfrm>
            <a:off x="131100" y="280650"/>
            <a:ext cx="8881800" cy="13053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a:t>Practice questions and then use the mark scheme on the exam website to mark the response</a:t>
            </a:r>
            <a:endParaRPr/>
          </a:p>
        </p:txBody>
      </p:sp>
      <p:pic>
        <p:nvPicPr>
          <p:cNvPr id="2254" name="Google Shape;2254;p122"/>
          <p:cNvPicPr preferRelativeResize="0"/>
          <p:nvPr/>
        </p:nvPicPr>
        <p:blipFill rotWithShape="1">
          <a:blip r:embed="rId3">
            <a:alphaModFix/>
          </a:blip>
          <a:srcRect b="27933" l="37544" r="20480" t="36887"/>
          <a:stretch/>
        </p:blipFill>
        <p:spPr>
          <a:xfrm>
            <a:off x="1849349" y="1747625"/>
            <a:ext cx="5516573" cy="2600651"/>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8" name="Shape 2258"/>
        <p:cNvGrpSpPr/>
        <p:nvPr/>
      </p:nvGrpSpPr>
      <p:grpSpPr>
        <a:xfrm>
          <a:off x="0" y="0"/>
          <a:ext cx="0" cy="0"/>
          <a:chOff x="0" y="0"/>
          <a:chExt cx="0" cy="0"/>
        </a:xfrm>
      </p:grpSpPr>
      <p:sp>
        <p:nvSpPr>
          <p:cNvPr id="2259" name="Google Shape;2259;p123"/>
          <p:cNvSpPr txBox="1"/>
          <p:nvPr>
            <p:ph type="title"/>
          </p:nvPr>
        </p:nvSpPr>
        <p:spPr>
          <a:xfrm>
            <a:off x="416100" y="84150"/>
            <a:ext cx="8206500" cy="653700"/>
          </a:xfrm>
          <a:prstGeom prst="rect">
            <a:avLst/>
          </a:prstGeom>
          <a:ln cap="flat" cmpd="sng" w="952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a:t>4 x Revision PPTs </a:t>
            </a:r>
            <a:r>
              <a:rPr lang="en-GB"/>
              <a:t>shared</a:t>
            </a:r>
            <a:r>
              <a:rPr lang="en-GB"/>
              <a:t> on GC</a:t>
            </a:r>
            <a:endParaRPr/>
          </a:p>
        </p:txBody>
      </p:sp>
      <p:pic>
        <p:nvPicPr>
          <p:cNvPr id="2260" name="Google Shape;2260;p123"/>
          <p:cNvPicPr preferRelativeResize="0"/>
          <p:nvPr/>
        </p:nvPicPr>
        <p:blipFill rotWithShape="1">
          <a:blip r:embed="rId3">
            <a:alphaModFix/>
          </a:blip>
          <a:srcRect b="22161" l="28247" r="19443" t="22957"/>
          <a:stretch/>
        </p:blipFill>
        <p:spPr>
          <a:xfrm>
            <a:off x="726500" y="848500"/>
            <a:ext cx="3235786" cy="1909651"/>
          </a:xfrm>
          <a:prstGeom prst="rect">
            <a:avLst/>
          </a:prstGeom>
          <a:noFill/>
          <a:ln cap="flat" cmpd="sng" w="28575">
            <a:solidFill>
              <a:schemeClr val="dk1"/>
            </a:solidFill>
            <a:prstDash val="solid"/>
            <a:round/>
            <a:headEnd len="sm" w="sm" type="none"/>
            <a:tailEnd len="sm" w="sm" type="none"/>
          </a:ln>
        </p:spPr>
      </p:pic>
      <p:pic>
        <p:nvPicPr>
          <p:cNvPr id="2261" name="Google Shape;2261;p123"/>
          <p:cNvPicPr preferRelativeResize="0"/>
          <p:nvPr/>
        </p:nvPicPr>
        <p:blipFill rotWithShape="1">
          <a:blip r:embed="rId4">
            <a:alphaModFix/>
          </a:blip>
          <a:srcRect b="21522" l="28587" r="18698" t="24928"/>
          <a:stretch/>
        </p:blipFill>
        <p:spPr>
          <a:xfrm>
            <a:off x="4629775" y="902300"/>
            <a:ext cx="3153552" cy="1802050"/>
          </a:xfrm>
          <a:prstGeom prst="rect">
            <a:avLst/>
          </a:prstGeom>
          <a:noFill/>
          <a:ln cap="flat" cmpd="sng" w="28575">
            <a:solidFill>
              <a:schemeClr val="lt1"/>
            </a:solidFill>
            <a:prstDash val="solid"/>
            <a:round/>
            <a:headEnd len="sm" w="sm" type="none"/>
            <a:tailEnd len="sm" w="sm" type="none"/>
          </a:ln>
        </p:spPr>
      </p:pic>
      <p:pic>
        <p:nvPicPr>
          <p:cNvPr id="2262" name="Google Shape;2262;p123"/>
          <p:cNvPicPr preferRelativeResize="0"/>
          <p:nvPr/>
        </p:nvPicPr>
        <p:blipFill rotWithShape="1">
          <a:blip r:embed="rId5">
            <a:alphaModFix/>
          </a:blip>
          <a:srcRect b="19967" l="26969" r="17788" t="24292"/>
          <a:stretch/>
        </p:blipFill>
        <p:spPr>
          <a:xfrm>
            <a:off x="726500" y="2868800"/>
            <a:ext cx="3364642" cy="1909651"/>
          </a:xfrm>
          <a:prstGeom prst="rect">
            <a:avLst/>
          </a:prstGeom>
          <a:noFill/>
          <a:ln cap="flat" cmpd="sng" w="28575">
            <a:solidFill>
              <a:schemeClr val="dk1"/>
            </a:solidFill>
            <a:prstDash val="solid"/>
            <a:round/>
            <a:headEnd len="sm" w="sm" type="none"/>
            <a:tailEnd len="sm" w="sm" type="none"/>
          </a:ln>
        </p:spPr>
      </p:pic>
      <p:pic>
        <p:nvPicPr>
          <p:cNvPr id="2263" name="Google Shape;2263;p123"/>
          <p:cNvPicPr preferRelativeResize="0"/>
          <p:nvPr/>
        </p:nvPicPr>
        <p:blipFill rotWithShape="1">
          <a:blip r:embed="rId6">
            <a:alphaModFix/>
          </a:blip>
          <a:srcRect b="19436" l="27729" r="18522" t="22700"/>
          <a:stretch/>
        </p:blipFill>
        <p:spPr>
          <a:xfrm>
            <a:off x="4572000" y="2868800"/>
            <a:ext cx="3153547" cy="1909651"/>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7" name="Shape 2267"/>
        <p:cNvGrpSpPr/>
        <p:nvPr/>
      </p:nvGrpSpPr>
      <p:grpSpPr>
        <a:xfrm>
          <a:off x="0" y="0"/>
          <a:ext cx="0" cy="0"/>
          <a:chOff x="0" y="0"/>
          <a:chExt cx="0" cy="0"/>
        </a:xfrm>
      </p:grpSpPr>
      <p:sp>
        <p:nvSpPr>
          <p:cNvPr id="2268" name="Google Shape;2268;p124"/>
          <p:cNvSpPr txBox="1"/>
          <p:nvPr>
            <p:ph type="title"/>
          </p:nvPr>
        </p:nvSpPr>
        <p:spPr>
          <a:xfrm>
            <a:off x="383575" y="37925"/>
            <a:ext cx="8273700" cy="6537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a:t>Four Revision Explainer Videos </a:t>
            </a:r>
            <a:endParaRPr/>
          </a:p>
        </p:txBody>
      </p:sp>
      <p:pic>
        <p:nvPicPr>
          <p:cNvPr id="2269" name="Google Shape;2269;p124" title="Edexcel Religious Education - 1.1 Catholic Beliefs Revision.mp4">
            <a:hlinkClick r:id="rId3"/>
          </p:cNvPr>
          <p:cNvPicPr preferRelativeResize="0"/>
          <p:nvPr/>
        </p:nvPicPr>
        <p:blipFill>
          <a:blip r:embed="rId4">
            <a:alphaModFix/>
          </a:blip>
          <a:stretch>
            <a:fillRect/>
          </a:stretch>
        </p:blipFill>
        <p:spPr>
          <a:xfrm>
            <a:off x="684100" y="833213"/>
            <a:ext cx="3557846" cy="2001299"/>
          </a:xfrm>
          <a:prstGeom prst="rect">
            <a:avLst/>
          </a:prstGeom>
          <a:noFill/>
          <a:ln>
            <a:noFill/>
          </a:ln>
        </p:spPr>
      </p:pic>
      <p:pic>
        <p:nvPicPr>
          <p:cNvPr id="2270" name="Google Shape;2270;p124" title="Edexcel Religious Education - 1.2 Catholic Practices Revision.mp4">
            <a:hlinkClick r:id="rId5"/>
          </p:cNvPr>
          <p:cNvPicPr preferRelativeResize="0"/>
          <p:nvPr/>
        </p:nvPicPr>
        <p:blipFill>
          <a:blip r:embed="rId6">
            <a:alphaModFix/>
          </a:blip>
          <a:stretch>
            <a:fillRect/>
          </a:stretch>
        </p:blipFill>
        <p:spPr>
          <a:xfrm>
            <a:off x="4456463" y="833200"/>
            <a:ext cx="3557850" cy="2001301"/>
          </a:xfrm>
          <a:prstGeom prst="rect">
            <a:avLst/>
          </a:prstGeom>
          <a:noFill/>
          <a:ln>
            <a:noFill/>
          </a:ln>
        </p:spPr>
      </p:pic>
      <p:pic>
        <p:nvPicPr>
          <p:cNvPr id="2271" name="Google Shape;2271;p124" title="Edexcel Religious Education - 1.3 Catholic Sources Revision.mp4">
            <a:hlinkClick r:id="rId7"/>
          </p:cNvPr>
          <p:cNvPicPr preferRelativeResize="0"/>
          <p:nvPr/>
        </p:nvPicPr>
        <p:blipFill>
          <a:blip r:embed="rId8">
            <a:alphaModFix/>
          </a:blip>
          <a:stretch>
            <a:fillRect/>
          </a:stretch>
        </p:blipFill>
        <p:spPr>
          <a:xfrm>
            <a:off x="637850" y="2976100"/>
            <a:ext cx="3557850" cy="2001299"/>
          </a:xfrm>
          <a:prstGeom prst="rect">
            <a:avLst/>
          </a:prstGeom>
          <a:noFill/>
          <a:ln cap="flat" cmpd="sng" w="9525">
            <a:solidFill>
              <a:schemeClr val="dk1"/>
            </a:solidFill>
            <a:prstDash val="solid"/>
            <a:round/>
            <a:headEnd len="sm" w="sm" type="none"/>
            <a:tailEnd len="sm" w="sm" type="none"/>
          </a:ln>
        </p:spPr>
      </p:pic>
      <p:pic>
        <p:nvPicPr>
          <p:cNvPr id="2272" name="Google Shape;2272;p124" title="Edexcel Religious Education - 1.4 Forms of Expression Revision.mp4">
            <a:hlinkClick r:id="rId9"/>
          </p:cNvPr>
          <p:cNvPicPr preferRelativeResize="0"/>
          <p:nvPr/>
        </p:nvPicPr>
        <p:blipFill>
          <a:blip r:embed="rId10">
            <a:alphaModFix/>
          </a:blip>
          <a:stretch>
            <a:fillRect/>
          </a:stretch>
        </p:blipFill>
        <p:spPr>
          <a:xfrm>
            <a:off x="4456439" y="2976075"/>
            <a:ext cx="3557882" cy="2001299"/>
          </a:xfrm>
          <a:prstGeom prst="rect">
            <a:avLst/>
          </a:prstGeom>
          <a:noFill/>
          <a:ln cap="flat" cmpd="sng" w="19050">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9"/>
                                        </p:tgtEl>
                                        <p:attrNameLst>
                                          <p:attrName>style.visibility</p:attrName>
                                        </p:attrNameLst>
                                      </p:cBhvr>
                                      <p:to>
                                        <p:strVal val="visible"/>
                                      </p:to>
                                    </p:set>
                                    <p:animEffect filter="fade" transition="in">
                                      <p:cBhvr>
                                        <p:cTn dur="1000"/>
                                        <p:tgtEl>
                                          <p:spTgt spid="22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0"/>
                                        </p:tgtEl>
                                        <p:attrNameLst>
                                          <p:attrName>style.visibility</p:attrName>
                                        </p:attrNameLst>
                                      </p:cBhvr>
                                      <p:to>
                                        <p:strVal val="visible"/>
                                      </p:to>
                                    </p:set>
                                    <p:animEffect filter="fade" transition="in">
                                      <p:cBhvr>
                                        <p:cTn dur="1000"/>
                                        <p:tgtEl>
                                          <p:spTgt spid="22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1"/>
                                        </p:tgtEl>
                                        <p:attrNameLst>
                                          <p:attrName>style.visibility</p:attrName>
                                        </p:attrNameLst>
                                      </p:cBhvr>
                                      <p:to>
                                        <p:strVal val="visible"/>
                                      </p:to>
                                    </p:set>
                                    <p:animEffect filter="fade" transition="in">
                                      <p:cBhvr>
                                        <p:cTn dur="1000"/>
                                        <p:tgtEl>
                                          <p:spTgt spid="22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2"/>
                                        </p:tgtEl>
                                        <p:attrNameLst>
                                          <p:attrName>style.visibility</p:attrName>
                                        </p:attrNameLst>
                                      </p:cBhvr>
                                      <p:to>
                                        <p:strVal val="visible"/>
                                      </p:to>
                                    </p:set>
                                    <p:animEffect filter="fade" transition="in">
                                      <p:cBhvr>
                                        <p:cTn dur="1000"/>
                                        <p:tgtEl>
                                          <p:spTgt spid="22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6" name="Shape 2276"/>
        <p:cNvGrpSpPr/>
        <p:nvPr/>
      </p:nvGrpSpPr>
      <p:grpSpPr>
        <a:xfrm>
          <a:off x="0" y="0"/>
          <a:ext cx="0" cy="0"/>
          <a:chOff x="0" y="0"/>
          <a:chExt cx="0" cy="0"/>
        </a:xfrm>
      </p:grpSpPr>
      <p:sp>
        <p:nvSpPr>
          <p:cNvPr id="2277" name="Google Shape;2277;p125"/>
          <p:cNvSpPr txBox="1"/>
          <p:nvPr>
            <p:ph type="title"/>
          </p:nvPr>
        </p:nvSpPr>
        <p:spPr>
          <a:xfrm>
            <a:off x="353350" y="234425"/>
            <a:ext cx="8338500" cy="653700"/>
          </a:xfrm>
          <a:prstGeom prst="rect">
            <a:avLst/>
          </a:prstGeom>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a:t>RE SJP GCSE Website</a:t>
            </a:r>
            <a:endParaRPr/>
          </a:p>
        </p:txBody>
      </p:sp>
      <p:pic>
        <p:nvPicPr>
          <p:cNvPr id="2278" name="Google Shape;2278;p125"/>
          <p:cNvPicPr preferRelativeResize="0"/>
          <p:nvPr/>
        </p:nvPicPr>
        <p:blipFill rotWithShape="1">
          <a:blip r:embed="rId3">
            <a:alphaModFix/>
          </a:blip>
          <a:srcRect b="10476" l="0" r="3726" t="9742"/>
          <a:stretch/>
        </p:blipFill>
        <p:spPr>
          <a:xfrm>
            <a:off x="1683413" y="1088800"/>
            <a:ext cx="5678376" cy="2646875"/>
          </a:xfrm>
          <a:prstGeom prst="rect">
            <a:avLst/>
          </a:prstGeom>
          <a:noFill/>
          <a:ln cap="flat" cmpd="sng" w="28575">
            <a:solidFill>
              <a:schemeClr val="lt1"/>
            </a:solidFill>
            <a:prstDash val="solid"/>
            <a:round/>
            <a:headEnd len="sm" w="sm" type="none"/>
            <a:tailEnd len="sm" w="sm" type="none"/>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2" name="Shape 2282"/>
        <p:cNvGrpSpPr/>
        <p:nvPr/>
      </p:nvGrpSpPr>
      <p:grpSpPr>
        <a:xfrm>
          <a:off x="0" y="0"/>
          <a:ext cx="0" cy="0"/>
          <a:chOff x="0" y="0"/>
          <a:chExt cx="0" cy="0"/>
        </a:xfrm>
      </p:grpSpPr>
      <p:sp>
        <p:nvSpPr>
          <p:cNvPr id="2283" name="Google Shape;2283;p126"/>
          <p:cNvSpPr txBox="1"/>
          <p:nvPr>
            <p:ph type="title"/>
          </p:nvPr>
        </p:nvSpPr>
        <p:spPr>
          <a:xfrm>
            <a:off x="751300" y="199750"/>
            <a:ext cx="75015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SENECA Platform</a:t>
            </a:r>
            <a:endParaRPr/>
          </a:p>
        </p:txBody>
      </p:sp>
      <p:pic>
        <p:nvPicPr>
          <p:cNvPr id="2284" name="Google Shape;2284;p126"/>
          <p:cNvPicPr preferRelativeResize="0"/>
          <p:nvPr/>
        </p:nvPicPr>
        <p:blipFill>
          <a:blip r:embed="rId3">
            <a:alphaModFix/>
          </a:blip>
          <a:stretch>
            <a:fillRect/>
          </a:stretch>
        </p:blipFill>
        <p:spPr>
          <a:xfrm>
            <a:off x="244900" y="1241525"/>
            <a:ext cx="4485999" cy="2343925"/>
          </a:xfrm>
          <a:prstGeom prst="rect">
            <a:avLst/>
          </a:prstGeom>
          <a:noFill/>
          <a:ln>
            <a:noFill/>
          </a:ln>
        </p:spPr>
      </p:pic>
      <p:sp>
        <p:nvSpPr>
          <p:cNvPr id="2285" name="Google Shape;2285;p126"/>
          <p:cNvSpPr txBox="1"/>
          <p:nvPr/>
        </p:nvSpPr>
        <p:spPr>
          <a:xfrm>
            <a:off x="4947000" y="880750"/>
            <a:ext cx="4080300" cy="3398100"/>
          </a:xfrm>
          <a:prstGeom prst="rect">
            <a:avLst/>
          </a:prstGeom>
          <a:solidFill>
            <a:schemeClr val="lt1"/>
          </a:solid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lang="en-GB">
                <a:solidFill>
                  <a:srgbClr val="222222"/>
                </a:solidFill>
                <a:highlight>
                  <a:srgbClr val="FFFFFF"/>
                </a:highlight>
              </a:rPr>
              <a:t>The platform is designed to be low-stress and highly effective:</a:t>
            </a:r>
            <a:endParaRPr>
              <a:solidFill>
                <a:srgbClr val="222222"/>
              </a:solidFill>
              <a:highlight>
                <a:srgbClr val="FFFFFF"/>
              </a:highlight>
            </a:endParaRPr>
          </a:p>
          <a:p>
            <a:pPr indent="-317500" lvl="0" marL="596900" rtl="0" algn="l">
              <a:lnSpc>
                <a:spcPct val="115000"/>
              </a:lnSpc>
              <a:spcBef>
                <a:spcPts val="1000"/>
              </a:spcBef>
              <a:spcAft>
                <a:spcPts val="0"/>
              </a:spcAft>
              <a:buClr>
                <a:srgbClr val="222222"/>
              </a:buClr>
              <a:buSzPts val="1400"/>
              <a:buChar char="●"/>
            </a:pPr>
            <a:r>
              <a:rPr lang="en-GB">
                <a:solidFill>
                  <a:srgbClr val="222222"/>
                </a:solidFill>
                <a:highlight>
                  <a:srgbClr val="FFFFFF"/>
                </a:highlight>
              </a:rPr>
              <a:t>Bitesize Revision: Topics are broken down into short, manageable chunks that fit easily into a busy home schedule.</a:t>
            </a:r>
            <a:endParaRPr>
              <a:solidFill>
                <a:srgbClr val="222222"/>
              </a:solidFill>
              <a:highlight>
                <a:srgbClr val="FFFFFF"/>
              </a:highlight>
            </a:endParaRPr>
          </a:p>
          <a:p>
            <a:pPr indent="-317500" lvl="0" marL="596900" rtl="0" algn="l">
              <a:lnSpc>
                <a:spcPct val="115000"/>
              </a:lnSpc>
              <a:spcBef>
                <a:spcPts val="0"/>
              </a:spcBef>
              <a:spcAft>
                <a:spcPts val="0"/>
              </a:spcAft>
              <a:buClr>
                <a:srgbClr val="222222"/>
              </a:buClr>
              <a:buSzPts val="1400"/>
              <a:buChar char="●"/>
            </a:pPr>
            <a:r>
              <a:rPr lang="en-GB">
                <a:solidFill>
                  <a:srgbClr val="222222"/>
                </a:solidFill>
                <a:highlight>
                  <a:srgbClr val="FFFFFF"/>
                </a:highlight>
              </a:rPr>
              <a:t>Adaptive Learning: The smart algorithm identifies your child's strengths and weaknesses. If they struggle with a specific concept, the system will automatically re-present that information in different formats until it is fully understood.</a:t>
            </a:r>
            <a:endParaRPr>
              <a:solidFill>
                <a:srgbClr val="222222"/>
              </a:solidFill>
              <a:highlight>
                <a:srgbClr val="FFFFFF"/>
              </a:highlight>
            </a:endParaRPr>
          </a:p>
          <a:p>
            <a:pPr indent="0" lvl="0" marL="0" rtl="0" algn="l">
              <a:spcBef>
                <a:spcPts val="1000"/>
              </a:spcBef>
              <a:spcAft>
                <a:spcPts val="0"/>
              </a:spcAft>
              <a:buNone/>
            </a:pPr>
            <a:r>
              <a:t/>
            </a:r>
            <a:endParaRPr sz="1200">
              <a:solidFill>
                <a:schemeClr val="dk1"/>
              </a:solidFill>
              <a:latin typeface="Barlow Light"/>
              <a:ea typeface="Barlow Light"/>
              <a:cs typeface="Barlow Light"/>
              <a:sym typeface="Barlow 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Lodovico template">
  <a:themeElements>
    <a:clrScheme name="Custom 347">
      <a:dk1>
        <a:srgbClr val="272A36"/>
      </a:dk1>
      <a:lt1>
        <a:srgbClr val="FFFFFF"/>
      </a:lt1>
      <a:dk2>
        <a:srgbClr val="808392"/>
      </a:dk2>
      <a:lt2>
        <a:srgbClr val="E0E0E7"/>
      </a:lt2>
      <a:accent1>
        <a:srgbClr val="FFAD1D"/>
      </a:accent1>
      <a:accent2>
        <a:srgbClr val="EB7700"/>
      </a:accent2>
      <a:accent3>
        <a:srgbClr val="FD7E6B"/>
      </a:accent3>
      <a:accent4>
        <a:srgbClr val="F03131"/>
      </a:accent4>
      <a:accent5>
        <a:srgbClr val="41B5FF"/>
      </a:accent5>
      <a:accent6>
        <a:srgbClr val="1E87CA"/>
      </a:accent6>
      <a:hlink>
        <a:srgbClr val="272A3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